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9"/>
  </p:sldMasterIdLst>
  <p:notesMasterIdLst>
    <p:notesMasterId r:id="rId21"/>
  </p:notesMasterIdLst>
  <p:handoutMasterIdLst>
    <p:handoutMasterId r:id="rId22"/>
  </p:handoutMasterIdLst>
  <p:sldIdLst>
    <p:sldId id="1448944022" r:id="rId10"/>
    <p:sldId id="1448943977" r:id="rId11"/>
    <p:sldId id="1448943978" r:id="rId12"/>
    <p:sldId id="1448944024" r:id="rId13"/>
    <p:sldId id="1448944007" r:id="rId14"/>
    <p:sldId id="1448944025" r:id="rId15"/>
    <p:sldId id="1448944010" r:id="rId16"/>
    <p:sldId id="1448944012" r:id="rId17"/>
    <p:sldId id="1448944013" r:id="rId18"/>
    <p:sldId id="1448943991" r:id="rId19"/>
    <p:sldId id="1448943973" r:id="rId20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4" userDrawn="1">
          <p15:clr>
            <a:srgbClr val="A4A3A4"/>
          </p15:clr>
        </p15:guide>
        <p15:guide id="2" pos="288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7392" userDrawn="1">
          <p15:clr>
            <a:srgbClr val="A4A3A4"/>
          </p15:clr>
        </p15:guide>
        <p15:guide id="5" orient="horz" pos="1824" userDrawn="1">
          <p15:clr>
            <a:srgbClr val="A4A3A4"/>
          </p15:clr>
        </p15:guide>
        <p15:guide id="6" orient="horz" pos="4080" userDrawn="1">
          <p15:clr>
            <a:srgbClr val="A4A3A4"/>
          </p15:clr>
        </p15:guide>
        <p15:guide id="7" orient="horz" pos="2352" userDrawn="1">
          <p15:clr>
            <a:srgbClr val="A4A3A4"/>
          </p15:clr>
        </p15:guide>
        <p15:guide id="8" orient="horz" pos="709" userDrawn="1">
          <p15:clr>
            <a:srgbClr val="A4A3A4"/>
          </p15:clr>
        </p15:guide>
        <p15:guide id="9" pos="3776" userDrawn="1">
          <p15:clr>
            <a:srgbClr val="A4A3A4"/>
          </p15:clr>
        </p15:guide>
        <p15:guide id="10" pos="39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E3D0720-4578-A8FF-FE7B-9A84C7D8735F}" name="Susan Schmitt" initials="SS" userId="4d5a619dcc71e42f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5F9"/>
    <a:srgbClr val="EBF1F3"/>
    <a:srgbClr val="E9EDEF"/>
    <a:srgbClr val="25C8C9"/>
    <a:srgbClr val="82AA41"/>
    <a:srgbClr val="C5572C"/>
    <a:srgbClr val="E97744"/>
    <a:srgbClr val="9EC65C"/>
    <a:srgbClr val="8BD0C5"/>
    <a:srgbClr val="3B5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D0CEFB-B6A3-4AA3-A9A3-34A52401D9B3}" v="46" dt="2024-04-27T20:15:13.2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643" autoAdjust="0"/>
    <p:restoredTop sz="76463" autoAdjust="0"/>
  </p:normalViewPr>
  <p:slideViewPr>
    <p:cSldViewPr snapToGrid="0">
      <p:cViewPr varScale="1">
        <p:scale>
          <a:sx n="51" d="100"/>
          <a:sy n="51" d="100"/>
        </p:scale>
        <p:origin x="1618" y="46"/>
      </p:cViewPr>
      <p:guideLst>
        <p:guide orient="horz" pos="2304"/>
        <p:guide pos="288"/>
        <p:guide pos="3840"/>
        <p:guide pos="7392"/>
        <p:guide orient="horz" pos="1824"/>
        <p:guide orient="horz" pos="4080"/>
        <p:guide orient="horz" pos="2352"/>
        <p:guide orient="horz" pos="709"/>
        <p:guide pos="3776"/>
        <p:guide pos="39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370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customXml" Target="../customXml/item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4" Type="http://schemas.openxmlformats.org/officeDocument/2006/relationships/slide" Target="slides/slide5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 Winchester" userId="4d5a619dcc71e42f" providerId="LiveId" clId="{8DD0CEFB-B6A3-4AA3-A9A3-34A52401D9B3}"/>
    <pc:docChg chg="undo redo custSel addSld delSld modSld sldOrd modMainMaster">
      <pc:chgData name="Susan Winchester" userId="4d5a619dcc71e42f" providerId="LiveId" clId="{8DD0CEFB-B6A3-4AA3-A9A3-34A52401D9B3}" dt="2024-04-27T20:18:51.981" v="2140"/>
      <pc:docMkLst>
        <pc:docMk/>
      </pc:docMkLst>
      <pc:sldChg chg="del">
        <pc:chgData name="Susan Winchester" userId="4d5a619dcc71e42f" providerId="LiveId" clId="{8DD0CEFB-B6A3-4AA3-A9A3-34A52401D9B3}" dt="2024-04-27T19:53:30.980" v="223" actId="47"/>
        <pc:sldMkLst>
          <pc:docMk/>
          <pc:sldMk cId="2540931282" sldId="1448943859"/>
        </pc:sldMkLst>
      </pc:sldChg>
      <pc:sldChg chg="del">
        <pc:chgData name="Susan Winchester" userId="4d5a619dcc71e42f" providerId="LiveId" clId="{8DD0CEFB-B6A3-4AA3-A9A3-34A52401D9B3}" dt="2024-04-27T20:00:04.339" v="639" actId="47"/>
        <pc:sldMkLst>
          <pc:docMk/>
          <pc:sldMk cId="2357205068" sldId="1448943927"/>
        </pc:sldMkLst>
      </pc:sldChg>
      <pc:sldChg chg="del">
        <pc:chgData name="Susan Winchester" userId="4d5a619dcc71e42f" providerId="LiveId" clId="{8DD0CEFB-B6A3-4AA3-A9A3-34A52401D9B3}" dt="2024-04-27T19:53:30.024" v="221" actId="47"/>
        <pc:sldMkLst>
          <pc:docMk/>
          <pc:sldMk cId="3447435228" sldId="1448943928"/>
        </pc:sldMkLst>
      </pc:sldChg>
      <pc:sldChg chg="del">
        <pc:chgData name="Susan Winchester" userId="4d5a619dcc71e42f" providerId="LiveId" clId="{8DD0CEFB-B6A3-4AA3-A9A3-34A52401D9B3}" dt="2024-04-27T20:02:32.667" v="724" actId="47"/>
        <pc:sldMkLst>
          <pc:docMk/>
          <pc:sldMk cId="2897002075" sldId="1448943940"/>
        </pc:sldMkLst>
      </pc:sldChg>
      <pc:sldChg chg="del">
        <pc:chgData name="Susan Winchester" userId="4d5a619dcc71e42f" providerId="LiveId" clId="{8DD0CEFB-B6A3-4AA3-A9A3-34A52401D9B3}" dt="2024-04-27T19:53:25.047" v="213" actId="47"/>
        <pc:sldMkLst>
          <pc:docMk/>
          <pc:sldMk cId="233525102" sldId="1448943953"/>
        </pc:sldMkLst>
      </pc:sldChg>
      <pc:sldChg chg="del">
        <pc:chgData name="Susan Winchester" userId="4d5a619dcc71e42f" providerId="LiveId" clId="{8DD0CEFB-B6A3-4AA3-A9A3-34A52401D9B3}" dt="2024-04-27T19:53:26.358" v="214" actId="47"/>
        <pc:sldMkLst>
          <pc:docMk/>
          <pc:sldMk cId="3256404171" sldId="1448943954"/>
        </pc:sldMkLst>
      </pc:sldChg>
      <pc:sldChg chg="del">
        <pc:chgData name="Susan Winchester" userId="4d5a619dcc71e42f" providerId="LiveId" clId="{8DD0CEFB-B6A3-4AA3-A9A3-34A52401D9B3}" dt="2024-04-27T19:53:26.829" v="215" actId="47"/>
        <pc:sldMkLst>
          <pc:docMk/>
          <pc:sldMk cId="437377374" sldId="1448943955"/>
        </pc:sldMkLst>
      </pc:sldChg>
      <pc:sldChg chg="del">
        <pc:chgData name="Susan Winchester" userId="4d5a619dcc71e42f" providerId="LiveId" clId="{8DD0CEFB-B6A3-4AA3-A9A3-34A52401D9B3}" dt="2024-04-27T19:53:32.431" v="226" actId="47"/>
        <pc:sldMkLst>
          <pc:docMk/>
          <pc:sldMk cId="1778640774" sldId="1448943957"/>
        </pc:sldMkLst>
      </pc:sldChg>
      <pc:sldChg chg="del">
        <pc:chgData name="Susan Winchester" userId="4d5a619dcc71e42f" providerId="LiveId" clId="{8DD0CEFB-B6A3-4AA3-A9A3-34A52401D9B3}" dt="2024-04-27T19:53:36.037" v="232" actId="47"/>
        <pc:sldMkLst>
          <pc:docMk/>
          <pc:sldMk cId="1377647130" sldId="1448943959"/>
        </pc:sldMkLst>
      </pc:sldChg>
      <pc:sldChg chg="del">
        <pc:chgData name="Susan Winchester" userId="4d5a619dcc71e42f" providerId="LiveId" clId="{8DD0CEFB-B6A3-4AA3-A9A3-34A52401D9B3}" dt="2024-04-27T19:53:34.033" v="229" actId="47"/>
        <pc:sldMkLst>
          <pc:docMk/>
          <pc:sldMk cId="3445409314" sldId="1448943960"/>
        </pc:sldMkLst>
      </pc:sldChg>
      <pc:sldChg chg="del">
        <pc:chgData name="Susan Winchester" userId="4d5a619dcc71e42f" providerId="LiveId" clId="{8DD0CEFB-B6A3-4AA3-A9A3-34A52401D9B3}" dt="2024-04-27T19:53:27.356" v="216" actId="47"/>
        <pc:sldMkLst>
          <pc:docMk/>
          <pc:sldMk cId="220741919" sldId="1448943961"/>
        </pc:sldMkLst>
      </pc:sldChg>
      <pc:sldChg chg="del">
        <pc:chgData name="Susan Winchester" userId="4d5a619dcc71e42f" providerId="LiveId" clId="{8DD0CEFB-B6A3-4AA3-A9A3-34A52401D9B3}" dt="2024-04-27T19:53:33.541" v="228" actId="47"/>
        <pc:sldMkLst>
          <pc:docMk/>
          <pc:sldMk cId="2756532780" sldId="1448943962"/>
        </pc:sldMkLst>
      </pc:sldChg>
      <pc:sldChg chg="del">
        <pc:chgData name="Susan Winchester" userId="4d5a619dcc71e42f" providerId="LiveId" clId="{8DD0CEFB-B6A3-4AA3-A9A3-34A52401D9B3}" dt="2024-04-27T19:53:37.217" v="234" actId="47"/>
        <pc:sldMkLst>
          <pc:docMk/>
          <pc:sldMk cId="2878090214" sldId="1448943964"/>
        </pc:sldMkLst>
      </pc:sldChg>
      <pc:sldChg chg="del">
        <pc:chgData name="Susan Winchester" userId="4d5a619dcc71e42f" providerId="LiveId" clId="{8DD0CEFB-B6A3-4AA3-A9A3-34A52401D9B3}" dt="2024-04-27T19:53:36.619" v="233" actId="47"/>
        <pc:sldMkLst>
          <pc:docMk/>
          <pc:sldMk cId="2157293849" sldId="1448943965"/>
        </pc:sldMkLst>
      </pc:sldChg>
      <pc:sldChg chg="del">
        <pc:chgData name="Susan Winchester" userId="4d5a619dcc71e42f" providerId="LiveId" clId="{8DD0CEFB-B6A3-4AA3-A9A3-34A52401D9B3}" dt="2024-04-27T19:53:42.926" v="240" actId="47"/>
        <pc:sldMkLst>
          <pc:docMk/>
          <pc:sldMk cId="1311143906" sldId="1448943966"/>
        </pc:sldMkLst>
      </pc:sldChg>
      <pc:sldChg chg="del">
        <pc:chgData name="Susan Winchester" userId="4d5a619dcc71e42f" providerId="LiveId" clId="{8DD0CEFB-B6A3-4AA3-A9A3-34A52401D9B3}" dt="2024-04-27T19:54:07.751" v="245" actId="47"/>
        <pc:sldMkLst>
          <pc:docMk/>
          <pc:sldMk cId="762936850" sldId="1448943967"/>
        </pc:sldMkLst>
      </pc:sldChg>
      <pc:sldChg chg="del">
        <pc:chgData name="Susan Winchester" userId="4d5a619dcc71e42f" providerId="LiveId" clId="{8DD0CEFB-B6A3-4AA3-A9A3-34A52401D9B3}" dt="2024-04-27T19:54:08.783" v="246" actId="47"/>
        <pc:sldMkLst>
          <pc:docMk/>
          <pc:sldMk cId="1809388056" sldId="1448943969"/>
        </pc:sldMkLst>
      </pc:sldChg>
      <pc:sldChg chg="del">
        <pc:chgData name="Susan Winchester" userId="4d5a619dcc71e42f" providerId="LiveId" clId="{8DD0CEFB-B6A3-4AA3-A9A3-34A52401D9B3}" dt="2024-04-27T19:54:10.734" v="249" actId="47"/>
        <pc:sldMkLst>
          <pc:docMk/>
          <pc:sldMk cId="3663140898" sldId="1448943970"/>
        </pc:sldMkLst>
      </pc:sldChg>
      <pc:sldChg chg="del">
        <pc:chgData name="Susan Winchester" userId="4d5a619dcc71e42f" providerId="LiveId" clId="{8DD0CEFB-B6A3-4AA3-A9A3-34A52401D9B3}" dt="2024-04-27T19:53:27.772" v="217" actId="47"/>
        <pc:sldMkLst>
          <pc:docMk/>
          <pc:sldMk cId="2404610156" sldId="1448943972"/>
        </pc:sldMkLst>
      </pc:sldChg>
      <pc:sldChg chg="addSp modSp add mod ord">
        <pc:chgData name="Susan Winchester" userId="4d5a619dcc71e42f" providerId="LiveId" clId="{8DD0CEFB-B6A3-4AA3-A9A3-34A52401D9B3}" dt="2024-04-27T20:18:16.065" v="2138" actId="255"/>
        <pc:sldMkLst>
          <pc:docMk/>
          <pc:sldMk cId="1272326477" sldId="1448943973"/>
        </pc:sldMkLst>
        <pc:spChg chg="add mod">
          <ac:chgData name="Susan Winchester" userId="4d5a619dcc71e42f" providerId="LiveId" clId="{8DD0CEFB-B6A3-4AA3-A9A3-34A52401D9B3}" dt="2024-04-27T20:18:16.065" v="2138" actId="255"/>
          <ac:spMkLst>
            <pc:docMk/>
            <pc:sldMk cId="1272326477" sldId="1448943973"/>
            <ac:spMk id="4" creationId="{7626524C-0665-CE1D-2D25-F6C5538F8FC7}"/>
          </ac:spMkLst>
        </pc:spChg>
        <pc:picChg chg="mod">
          <ac:chgData name="Susan Winchester" userId="4d5a619dcc71e42f" providerId="LiveId" clId="{8DD0CEFB-B6A3-4AA3-A9A3-34A52401D9B3}" dt="2024-04-27T20:17:29.739" v="2127" actId="1076"/>
          <ac:picMkLst>
            <pc:docMk/>
            <pc:sldMk cId="1272326477" sldId="1448943973"/>
            <ac:picMk id="20" creationId="{20FA24FD-7825-6E78-DE7B-09FF697DF984}"/>
          </ac:picMkLst>
        </pc:picChg>
      </pc:sldChg>
      <pc:sldChg chg="del">
        <pc:chgData name="Susan Winchester" userId="4d5a619dcc71e42f" providerId="LiveId" clId="{8DD0CEFB-B6A3-4AA3-A9A3-34A52401D9B3}" dt="2024-04-27T19:53:32.905" v="227" actId="47"/>
        <pc:sldMkLst>
          <pc:docMk/>
          <pc:sldMk cId="3214113491" sldId="1448943974"/>
        </pc:sldMkLst>
      </pc:sldChg>
      <pc:sldChg chg="del">
        <pc:chgData name="Susan Winchester" userId="4d5a619dcc71e42f" providerId="LiveId" clId="{8DD0CEFB-B6A3-4AA3-A9A3-34A52401D9B3}" dt="2024-04-27T19:53:28.993" v="219" actId="47"/>
        <pc:sldMkLst>
          <pc:docMk/>
          <pc:sldMk cId="798063902" sldId="1448943976"/>
        </pc:sldMkLst>
      </pc:sldChg>
      <pc:sldChg chg="addSp delSp modSp mod">
        <pc:chgData name="Susan Winchester" userId="4d5a619dcc71e42f" providerId="LiveId" clId="{8DD0CEFB-B6A3-4AA3-A9A3-34A52401D9B3}" dt="2024-04-27T19:55:58.297" v="330" actId="20577"/>
        <pc:sldMkLst>
          <pc:docMk/>
          <pc:sldMk cId="2366489627" sldId="1448943977"/>
        </pc:sldMkLst>
        <pc:spChg chg="mod">
          <ac:chgData name="Susan Winchester" userId="4d5a619dcc71e42f" providerId="LiveId" clId="{8DD0CEFB-B6A3-4AA3-A9A3-34A52401D9B3}" dt="2024-04-27T19:55:58.297" v="330" actId="20577"/>
          <ac:spMkLst>
            <pc:docMk/>
            <pc:sldMk cId="2366489627" sldId="1448943977"/>
            <ac:spMk id="2" creationId="{095B65EA-39CE-5B45-A4E6-4CB982447AFA}"/>
          </ac:spMkLst>
        </pc:spChg>
        <pc:spChg chg="del">
          <ac:chgData name="Susan Winchester" userId="4d5a619dcc71e42f" providerId="LiveId" clId="{8DD0CEFB-B6A3-4AA3-A9A3-34A52401D9B3}" dt="2024-04-27T19:54:20.161" v="253" actId="478"/>
          <ac:spMkLst>
            <pc:docMk/>
            <pc:sldMk cId="2366489627" sldId="1448943977"/>
            <ac:spMk id="3" creationId="{3BF91B48-40EE-1E49-B066-859EDED40D01}"/>
          </ac:spMkLst>
        </pc:spChg>
        <pc:spChg chg="add del mod">
          <ac:chgData name="Susan Winchester" userId="4d5a619dcc71e42f" providerId="LiveId" clId="{8DD0CEFB-B6A3-4AA3-A9A3-34A52401D9B3}" dt="2024-04-27T19:54:23.659" v="254" actId="478"/>
          <ac:spMkLst>
            <pc:docMk/>
            <pc:sldMk cId="2366489627" sldId="1448943977"/>
            <ac:spMk id="5" creationId="{FD62F3BB-AAAF-6AC2-A6BD-45456A9E1A16}"/>
          </ac:spMkLst>
        </pc:spChg>
      </pc:sldChg>
      <pc:sldChg chg="addSp delSp modSp mod modAnim">
        <pc:chgData name="Susan Winchester" userId="4d5a619dcc71e42f" providerId="LiveId" clId="{8DD0CEFB-B6A3-4AA3-A9A3-34A52401D9B3}" dt="2024-04-27T20:02:51.703" v="729" actId="6549"/>
        <pc:sldMkLst>
          <pc:docMk/>
          <pc:sldMk cId="888640355" sldId="1448943978"/>
        </pc:sldMkLst>
        <pc:spChg chg="mod">
          <ac:chgData name="Susan Winchester" userId="4d5a619dcc71e42f" providerId="LiveId" clId="{8DD0CEFB-B6A3-4AA3-A9A3-34A52401D9B3}" dt="2024-04-27T19:59:45.396" v="637" actId="313"/>
          <ac:spMkLst>
            <pc:docMk/>
            <pc:sldMk cId="888640355" sldId="1448943978"/>
            <ac:spMk id="2" creationId="{746EA34B-DE58-6040-B362-B54A4D4DC303}"/>
          </ac:spMkLst>
        </pc:spChg>
        <pc:spChg chg="mod">
          <ac:chgData name="Susan Winchester" userId="4d5a619dcc71e42f" providerId="LiveId" clId="{8DD0CEFB-B6A3-4AA3-A9A3-34A52401D9B3}" dt="2024-04-27T20:02:51.703" v="729" actId="6549"/>
          <ac:spMkLst>
            <pc:docMk/>
            <pc:sldMk cId="888640355" sldId="1448943978"/>
            <ac:spMk id="3" creationId="{8C8B408C-34A0-584E-B784-98F9748451AD}"/>
          </ac:spMkLst>
        </pc:spChg>
        <pc:spChg chg="del mod">
          <ac:chgData name="Susan Winchester" userId="4d5a619dcc71e42f" providerId="LiveId" clId="{8DD0CEFB-B6A3-4AA3-A9A3-34A52401D9B3}" dt="2024-04-27T19:55:09.582" v="325" actId="478"/>
          <ac:spMkLst>
            <pc:docMk/>
            <pc:sldMk cId="888640355" sldId="1448943978"/>
            <ac:spMk id="4" creationId="{DF322076-672B-6346-AB80-2550E4A93486}"/>
          </ac:spMkLst>
        </pc:spChg>
        <pc:spChg chg="add del mod">
          <ac:chgData name="Susan Winchester" userId="4d5a619dcc71e42f" providerId="LiveId" clId="{8DD0CEFB-B6A3-4AA3-A9A3-34A52401D9B3}" dt="2024-04-27T19:56:29.988" v="342" actId="478"/>
          <ac:spMkLst>
            <pc:docMk/>
            <pc:sldMk cId="888640355" sldId="1448943978"/>
            <ac:spMk id="6" creationId="{84484EEB-22BC-0B13-CE19-9AD451DA1F45}"/>
          </ac:spMkLst>
        </pc:spChg>
        <pc:cxnChg chg="del">
          <ac:chgData name="Susan Winchester" userId="4d5a619dcc71e42f" providerId="LiveId" clId="{8DD0CEFB-B6A3-4AA3-A9A3-34A52401D9B3}" dt="2024-04-27T19:56:32.138" v="343" actId="478"/>
          <ac:cxnSpMkLst>
            <pc:docMk/>
            <pc:sldMk cId="888640355" sldId="1448943978"/>
            <ac:cxnSpMk id="8" creationId="{65E93B97-FD26-2306-06BF-F7FA7C7E326E}"/>
          </ac:cxnSpMkLst>
        </pc:cxnChg>
      </pc:sldChg>
      <pc:sldChg chg="del">
        <pc:chgData name="Susan Winchester" userId="4d5a619dcc71e42f" providerId="LiveId" clId="{8DD0CEFB-B6A3-4AA3-A9A3-34A52401D9B3}" dt="2024-04-27T19:53:43.569" v="241" actId="47"/>
        <pc:sldMkLst>
          <pc:docMk/>
          <pc:sldMk cId="1382015023" sldId="1448943980"/>
        </pc:sldMkLst>
      </pc:sldChg>
      <pc:sldChg chg="del">
        <pc:chgData name="Susan Winchester" userId="4d5a619dcc71e42f" providerId="LiveId" clId="{8DD0CEFB-B6A3-4AA3-A9A3-34A52401D9B3}" dt="2024-04-27T19:53:34.806" v="230" actId="47"/>
        <pc:sldMkLst>
          <pc:docMk/>
          <pc:sldMk cId="3332669057" sldId="1448943983"/>
        </pc:sldMkLst>
      </pc:sldChg>
      <pc:sldChg chg="del">
        <pc:chgData name="Susan Winchester" userId="4d5a619dcc71e42f" providerId="LiveId" clId="{8DD0CEFB-B6A3-4AA3-A9A3-34A52401D9B3}" dt="2024-04-27T20:02:17.981" v="719" actId="47"/>
        <pc:sldMkLst>
          <pc:docMk/>
          <pc:sldMk cId="519951323" sldId="1448943984"/>
        </pc:sldMkLst>
      </pc:sldChg>
      <pc:sldChg chg="del">
        <pc:chgData name="Susan Winchester" userId="4d5a619dcc71e42f" providerId="LiveId" clId="{8DD0CEFB-B6A3-4AA3-A9A3-34A52401D9B3}" dt="2024-04-27T19:53:31.491" v="224" actId="47"/>
        <pc:sldMkLst>
          <pc:docMk/>
          <pc:sldMk cId="1262501327" sldId="1448943985"/>
        </pc:sldMkLst>
      </pc:sldChg>
      <pc:sldChg chg="del">
        <pc:chgData name="Susan Winchester" userId="4d5a619dcc71e42f" providerId="LiveId" clId="{8DD0CEFB-B6A3-4AA3-A9A3-34A52401D9B3}" dt="2024-04-27T19:53:29.533" v="220" actId="47"/>
        <pc:sldMkLst>
          <pc:docMk/>
          <pc:sldMk cId="340182107" sldId="1448943987"/>
        </pc:sldMkLst>
      </pc:sldChg>
      <pc:sldChg chg="del">
        <pc:chgData name="Susan Winchester" userId="4d5a619dcc71e42f" providerId="LiveId" clId="{8DD0CEFB-B6A3-4AA3-A9A3-34A52401D9B3}" dt="2024-04-27T19:53:30.548" v="222" actId="47"/>
        <pc:sldMkLst>
          <pc:docMk/>
          <pc:sldMk cId="3515005964" sldId="1448943988"/>
        </pc:sldMkLst>
      </pc:sldChg>
      <pc:sldChg chg="modSp mod ord">
        <pc:chgData name="Susan Winchester" userId="4d5a619dcc71e42f" providerId="LiveId" clId="{8DD0CEFB-B6A3-4AA3-A9A3-34A52401D9B3}" dt="2024-04-27T20:18:51.981" v="2140"/>
        <pc:sldMkLst>
          <pc:docMk/>
          <pc:sldMk cId="1390429998" sldId="1448943991"/>
        </pc:sldMkLst>
        <pc:spChg chg="mod">
          <ac:chgData name="Susan Winchester" userId="4d5a619dcc71e42f" providerId="LiveId" clId="{8DD0CEFB-B6A3-4AA3-A9A3-34A52401D9B3}" dt="2024-04-27T20:13:05.973" v="1824" actId="255"/>
          <ac:spMkLst>
            <pc:docMk/>
            <pc:sldMk cId="1390429998" sldId="1448943991"/>
            <ac:spMk id="2" creationId="{FD8DC538-E6E6-4BC2-BC30-EBF44A0FF917}"/>
          </ac:spMkLst>
        </pc:spChg>
      </pc:sldChg>
      <pc:sldChg chg="del">
        <pc:chgData name="Susan Winchester" userId="4d5a619dcc71e42f" providerId="LiveId" clId="{8DD0CEFB-B6A3-4AA3-A9A3-34A52401D9B3}" dt="2024-04-27T19:53:31.936" v="225" actId="47"/>
        <pc:sldMkLst>
          <pc:docMk/>
          <pc:sldMk cId="1640672677" sldId="1448943994"/>
        </pc:sldMkLst>
      </pc:sldChg>
      <pc:sldChg chg="del">
        <pc:chgData name="Susan Winchester" userId="4d5a619dcc71e42f" providerId="LiveId" clId="{8DD0CEFB-B6A3-4AA3-A9A3-34A52401D9B3}" dt="2024-04-27T19:53:35.329" v="231" actId="47"/>
        <pc:sldMkLst>
          <pc:docMk/>
          <pc:sldMk cId="3211873700" sldId="1448943995"/>
        </pc:sldMkLst>
      </pc:sldChg>
      <pc:sldChg chg="del">
        <pc:chgData name="Susan Winchester" userId="4d5a619dcc71e42f" providerId="LiveId" clId="{8DD0CEFB-B6A3-4AA3-A9A3-34A52401D9B3}" dt="2024-04-27T19:53:37.856" v="235" actId="47"/>
        <pc:sldMkLst>
          <pc:docMk/>
          <pc:sldMk cId="2395077734" sldId="1448943996"/>
        </pc:sldMkLst>
      </pc:sldChg>
      <pc:sldChg chg="del">
        <pc:chgData name="Susan Winchester" userId="4d5a619dcc71e42f" providerId="LiveId" clId="{8DD0CEFB-B6A3-4AA3-A9A3-34A52401D9B3}" dt="2024-04-27T19:53:38.628" v="236" actId="47"/>
        <pc:sldMkLst>
          <pc:docMk/>
          <pc:sldMk cId="3863588907" sldId="1448943997"/>
        </pc:sldMkLst>
      </pc:sldChg>
      <pc:sldChg chg="del">
        <pc:chgData name="Susan Winchester" userId="4d5a619dcc71e42f" providerId="LiveId" clId="{8DD0CEFB-B6A3-4AA3-A9A3-34A52401D9B3}" dt="2024-04-27T19:53:39.535" v="237" actId="47"/>
        <pc:sldMkLst>
          <pc:docMk/>
          <pc:sldMk cId="1733925180" sldId="1448943998"/>
        </pc:sldMkLst>
      </pc:sldChg>
      <pc:sldChg chg="del">
        <pc:chgData name="Susan Winchester" userId="4d5a619dcc71e42f" providerId="LiveId" clId="{8DD0CEFB-B6A3-4AA3-A9A3-34A52401D9B3}" dt="2024-04-27T19:53:40.544" v="238" actId="47"/>
        <pc:sldMkLst>
          <pc:docMk/>
          <pc:sldMk cId="2109017684" sldId="1448943999"/>
        </pc:sldMkLst>
      </pc:sldChg>
      <pc:sldChg chg="del">
        <pc:chgData name="Susan Winchester" userId="4d5a619dcc71e42f" providerId="LiveId" clId="{8DD0CEFB-B6A3-4AA3-A9A3-34A52401D9B3}" dt="2024-04-27T19:53:41.921" v="239" actId="47"/>
        <pc:sldMkLst>
          <pc:docMk/>
          <pc:sldMk cId="2759794580" sldId="1448944000"/>
        </pc:sldMkLst>
      </pc:sldChg>
      <pc:sldChg chg="del">
        <pc:chgData name="Susan Winchester" userId="4d5a619dcc71e42f" providerId="LiveId" clId="{8DD0CEFB-B6A3-4AA3-A9A3-34A52401D9B3}" dt="2024-04-27T19:53:53.166" v="242" actId="47"/>
        <pc:sldMkLst>
          <pc:docMk/>
          <pc:sldMk cId="3773297584" sldId="1448944001"/>
        </pc:sldMkLst>
      </pc:sldChg>
      <pc:sldChg chg="del">
        <pc:chgData name="Susan Winchester" userId="4d5a619dcc71e42f" providerId="LiveId" clId="{8DD0CEFB-B6A3-4AA3-A9A3-34A52401D9B3}" dt="2024-04-27T19:54:09.468" v="247" actId="47"/>
        <pc:sldMkLst>
          <pc:docMk/>
          <pc:sldMk cId="4068597287" sldId="1448944002"/>
        </pc:sldMkLst>
      </pc:sldChg>
      <pc:sldChg chg="del">
        <pc:chgData name="Susan Winchester" userId="4d5a619dcc71e42f" providerId="LiveId" clId="{8DD0CEFB-B6A3-4AA3-A9A3-34A52401D9B3}" dt="2024-04-27T19:54:10.055" v="248" actId="47"/>
        <pc:sldMkLst>
          <pc:docMk/>
          <pc:sldMk cId="1539562713" sldId="1448944003"/>
        </pc:sldMkLst>
      </pc:sldChg>
      <pc:sldChg chg="del">
        <pc:chgData name="Susan Winchester" userId="4d5a619dcc71e42f" providerId="LiveId" clId="{8DD0CEFB-B6A3-4AA3-A9A3-34A52401D9B3}" dt="2024-04-27T19:54:11.376" v="250" actId="47"/>
        <pc:sldMkLst>
          <pc:docMk/>
          <pc:sldMk cId="2847138587" sldId="1448944004"/>
        </pc:sldMkLst>
      </pc:sldChg>
      <pc:sldChg chg="del">
        <pc:chgData name="Susan Winchester" userId="4d5a619dcc71e42f" providerId="LiveId" clId="{8DD0CEFB-B6A3-4AA3-A9A3-34A52401D9B3}" dt="2024-04-27T19:54:12.195" v="251" actId="47"/>
        <pc:sldMkLst>
          <pc:docMk/>
          <pc:sldMk cId="1367316753" sldId="1448944005"/>
        </pc:sldMkLst>
      </pc:sldChg>
      <pc:sldChg chg="del">
        <pc:chgData name="Susan Winchester" userId="4d5a619dcc71e42f" providerId="LiveId" clId="{8DD0CEFB-B6A3-4AA3-A9A3-34A52401D9B3}" dt="2024-04-27T19:54:13.124" v="252" actId="47"/>
        <pc:sldMkLst>
          <pc:docMk/>
          <pc:sldMk cId="2707106338" sldId="1448944006"/>
        </pc:sldMkLst>
      </pc:sldChg>
      <pc:sldChg chg="addSp modSp mod modAnim">
        <pc:chgData name="Susan Winchester" userId="4d5a619dcc71e42f" providerId="LiveId" clId="{8DD0CEFB-B6A3-4AA3-A9A3-34A52401D9B3}" dt="2024-04-27T20:03:05.024" v="731"/>
        <pc:sldMkLst>
          <pc:docMk/>
          <pc:sldMk cId="2376306999" sldId="1448944007"/>
        </pc:sldMkLst>
        <pc:spChg chg="add mod">
          <ac:chgData name="Susan Winchester" userId="4d5a619dcc71e42f" providerId="LiveId" clId="{8DD0CEFB-B6A3-4AA3-A9A3-34A52401D9B3}" dt="2024-04-27T20:03:02.651" v="730"/>
          <ac:spMkLst>
            <pc:docMk/>
            <pc:sldMk cId="2376306999" sldId="1448944007"/>
            <ac:spMk id="7" creationId="{726AB875-B845-289B-2BBD-8CF05D066E29}"/>
          </ac:spMkLst>
        </pc:spChg>
        <pc:spChg chg="add mod">
          <ac:chgData name="Susan Winchester" userId="4d5a619dcc71e42f" providerId="LiveId" clId="{8DD0CEFB-B6A3-4AA3-A9A3-34A52401D9B3}" dt="2024-04-27T20:03:02.651" v="730"/>
          <ac:spMkLst>
            <pc:docMk/>
            <pc:sldMk cId="2376306999" sldId="1448944007"/>
            <ac:spMk id="8" creationId="{BCA24953-97D8-F660-FE20-11791DE444C1}"/>
          </ac:spMkLst>
        </pc:spChg>
        <pc:spChg chg="add mod">
          <ac:chgData name="Susan Winchester" userId="4d5a619dcc71e42f" providerId="LiveId" clId="{8DD0CEFB-B6A3-4AA3-A9A3-34A52401D9B3}" dt="2024-04-27T20:03:02.651" v="730"/>
          <ac:spMkLst>
            <pc:docMk/>
            <pc:sldMk cId="2376306999" sldId="1448944007"/>
            <ac:spMk id="9" creationId="{CA09FE03-AFC9-5983-14DB-A37D00265CB3}"/>
          </ac:spMkLst>
        </pc:spChg>
        <pc:spChg chg="add mod">
          <ac:chgData name="Susan Winchester" userId="4d5a619dcc71e42f" providerId="LiveId" clId="{8DD0CEFB-B6A3-4AA3-A9A3-34A52401D9B3}" dt="2024-04-27T20:03:02.651" v="730"/>
          <ac:spMkLst>
            <pc:docMk/>
            <pc:sldMk cId="2376306999" sldId="1448944007"/>
            <ac:spMk id="10" creationId="{7056D6B3-44EB-A052-3995-263372DE6723}"/>
          </ac:spMkLst>
        </pc:spChg>
        <pc:spChg chg="mod">
          <ac:chgData name="Susan Winchester" userId="4d5a619dcc71e42f" providerId="LiveId" clId="{8DD0CEFB-B6A3-4AA3-A9A3-34A52401D9B3}" dt="2024-04-27T20:01:53.330" v="688" actId="1076"/>
          <ac:spMkLst>
            <pc:docMk/>
            <pc:sldMk cId="2376306999" sldId="1448944007"/>
            <ac:spMk id="12" creationId="{0E9A992B-7BD8-D142-B4D5-9ACAB4ACB934}"/>
          </ac:spMkLst>
        </pc:spChg>
        <pc:spChg chg="mod">
          <ac:chgData name="Susan Winchester" userId="4d5a619dcc71e42f" providerId="LiveId" clId="{8DD0CEFB-B6A3-4AA3-A9A3-34A52401D9B3}" dt="2024-04-27T19:57:31.957" v="385" actId="20577"/>
          <ac:spMkLst>
            <pc:docMk/>
            <pc:sldMk cId="2376306999" sldId="1448944007"/>
            <ac:spMk id="25" creationId="{E1A98EF1-58C9-4C9D-9867-2B05B027940F}"/>
          </ac:spMkLst>
        </pc:spChg>
        <pc:picChg chg="add mod">
          <ac:chgData name="Susan Winchester" userId="4d5a619dcc71e42f" providerId="LiveId" clId="{8DD0CEFB-B6A3-4AA3-A9A3-34A52401D9B3}" dt="2024-04-27T20:03:02.651" v="730"/>
          <ac:picMkLst>
            <pc:docMk/>
            <pc:sldMk cId="2376306999" sldId="1448944007"/>
            <ac:picMk id="2" creationId="{7C8EDD82-9729-9B50-8B4B-6D940027CE75}"/>
          </ac:picMkLst>
        </pc:picChg>
        <pc:picChg chg="add mod">
          <ac:chgData name="Susan Winchester" userId="4d5a619dcc71e42f" providerId="LiveId" clId="{8DD0CEFB-B6A3-4AA3-A9A3-34A52401D9B3}" dt="2024-04-27T20:03:02.651" v="730"/>
          <ac:picMkLst>
            <pc:docMk/>
            <pc:sldMk cId="2376306999" sldId="1448944007"/>
            <ac:picMk id="5" creationId="{93E6A499-2260-D410-CE76-861843D4E58F}"/>
          </ac:picMkLst>
        </pc:picChg>
        <pc:picChg chg="add mod">
          <ac:chgData name="Susan Winchester" userId="4d5a619dcc71e42f" providerId="LiveId" clId="{8DD0CEFB-B6A3-4AA3-A9A3-34A52401D9B3}" dt="2024-04-27T20:03:02.651" v="730"/>
          <ac:picMkLst>
            <pc:docMk/>
            <pc:sldMk cId="2376306999" sldId="1448944007"/>
            <ac:picMk id="6" creationId="{C2137866-9EB5-B820-4944-3A6307CE8773}"/>
          </ac:picMkLst>
        </pc:picChg>
      </pc:sldChg>
      <pc:sldChg chg="del">
        <pc:chgData name="Susan Winchester" userId="4d5a619dcc71e42f" providerId="LiveId" clId="{8DD0CEFB-B6A3-4AA3-A9A3-34A52401D9B3}" dt="2024-04-27T19:57:03.432" v="363" actId="47"/>
        <pc:sldMkLst>
          <pc:docMk/>
          <pc:sldMk cId="3346237043" sldId="1448944008"/>
        </pc:sldMkLst>
      </pc:sldChg>
      <pc:sldChg chg="modSp mod">
        <pc:chgData name="Susan Winchester" userId="4d5a619dcc71e42f" providerId="LiveId" clId="{8DD0CEFB-B6A3-4AA3-A9A3-34A52401D9B3}" dt="2024-04-27T20:08:53.762" v="1471" actId="20577"/>
        <pc:sldMkLst>
          <pc:docMk/>
          <pc:sldMk cId="3533598037" sldId="1448944010"/>
        </pc:sldMkLst>
        <pc:spChg chg="mod">
          <ac:chgData name="Susan Winchester" userId="4d5a619dcc71e42f" providerId="LiveId" clId="{8DD0CEFB-B6A3-4AA3-A9A3-34A52401D9B3}" dt="2024-04-27T20:02:12.482" v="718" actId="20577"/>
          <ac:spMkLst>
            <pc:docMk/>
            <pc:sldMk cId="3533598037" sldId="1448944010"/>
            <ac:spMk id="11" creationId="{74526DF5-0E9E-46B1-856D-6995CA7C73CB}"/>
          </ac:spMkLst>
        </pc:spChg>
        <pc:spChg chg="mod">
          <ac:chgData name="Susan Winchester" userId="4d5a619dcc71e42f" providerId="LiveId" clId="{8DD0CEFB-B6A3-4AA3-A9A3-34A52401D9B3}" dt="2024-04-27T20:08:53.762" v="1471" actId="20577"/>
          <ac:spMkLst>
            <pc:docMk/>
            <pc:sldMk cId="3533598037" sldId="1448944010"/>
            <ac:spMk id="13" creationId="{6578BAB8-C827-9444-8864-D82D42D942C9}"/>
          </ac:spMkLst>
        </pc:spChg>
      </pc:sldChg>
      <pc:sldChg chg="del">
        <pc:chgData name="Susan Winchester" userId="4d5a619dcc71e42f" providerId="LiveId" clId="{8DD0CEFB-B6A3-4AA3-A9A3-34A52401D9B3}" dt="2024-04-27T20:00:01.934" v="638" actId="47"/>
        <pc:sldMkLst>
          <pc:docMk/>
          <pc:sldMk cId="204548562" sldId="1448944011"/>
        </pc:sldMkLst>
      </pc:sldChg>
      <pc:sldChg chg="modSp mod">
        <pc:chgData name="Susan Winchester" userId="4d5a619dcc71e42f" providerId="LiveId" clId="{8DD0CEFB-B6A3-4AA3-A9A3-34A52401D9B3}" dt="2024-04-27T20:01:29.830" v="687" actId="1076"/>
        <pc:sldMkLst>
          <pc:docMk/>
          <pc:sldMk cId="3948843034" sldId="1448944012"/>
        </pc:sldMkLst>
        <pc:spChg chg="mod">
          <ac:chgData name="Susan Winchester" userId="4d5a619dcc71e42f" providerId="LiveId" clId="{8DD0CEFB-B6A3-4AA3-A9A3-34A52401D9B3}" dt="2024-04-27T20:01:29.830" v="687" actId="1076"/>
          <ac:spMkLst>
            <pc:docMk/>
            <pc:sldMk cId="3948843034" sldId="1448944012"/>
            <ac:spMk id="11" creationId="{74526DF5-0E9E-46B1-856D-6995CA7C73CB}"/>
          </ac:spMkLst>
        </pc:spChg>
        <pc:spChg chg="mod">
          <ac:chgData name="Susan Winchester" userId="4d5a619dcc71e42f" providerId="LiveId" clId="{8DD0CEFB-B6A3-4AA3-A9A3-34A52401D9B3}" dt="2024-04-27T20:00:30.611" v="660" actId="20577"/>
          <ac:spMkLst>
            <pc:docMk/>
            <pc:sldMk cId="3948843034" sldId="1448944012"/>
            <ac:spMk id="15" creationId="{6FFA3115-7E67-443C-BBB0-750091E42767}"/>
          </ac:spMkLst>
        </pc:spChg>
      </pc:sldChg>
      <pc:sldChg chg="del">
        <pc:chgData name="Susan Winchester" userId="4d5a619dcc71e42f" providerId="LiveId" clId="{8DD0CEFB-B6A3-4AA3-A9A3-34A52401D9B3}" dt="2024-04-27T20:02:25.401" v="720" actId="47"/>
        <pc:sldMkLst>
          <pc:docMk/>
          <pc:sldMk cId="125370795" sldId="1448944014"/>
        </pc:sldMkLst>
      </pc:sldChg>
      <pc:sldChg chg="del">
        <pc:chgData name="Susan Winchester" userId="4d5a619dcc71e42f" providerId="LiveId" clId="{8DD0CEFB-B6A3-4AA3-A9A3-34A52401D9B3}" dt="2024-04-27T20:02:26.613" v="721" actId="47"/>
        <pc:sldMkLst>
          <pc:docMk/>
          <pc:sldMk cId="770694356" sldId="1448944015"/>
        </pc:sldMkLst>
      </pc:sldChg>
      <pc:sldChg chg="del">
        <pc:chgData name="Susan Winchester" userId="4d5a619dcc71e42f" providerId="LiveId" clId="{8DD0CEFB-B6A3-4AA3-A9A3-34A52401D9B3}" dt="2024-04-27T20:02:28.465" v="722" actId="47"/>
        <pc:sldMkLst>
          <pc:docMk/>
          <pc:sldMk cId="3508731317" sldId="1448944016"/>
        </pc:sldMkLst>
      </pc:sldChg>
      <pc:sldChg chg="del">
        <pc:chgData name="Susan Winchester" userId="4d5a619dcc71e42f" providerId="LiveId" clId="{8DD0CEFB-B6A3-4AA3-A9A3-34A52401D9B3}" dt="2024-04-27T20:02:29.480" v="723" actId="47"/>
        <pc:sldMkLst>
          <pc:docMk/>
          <pc:sldMk cId="3125648019" sldId="1448944017"/>
        </pc:sldMkLst>
      </pc:sldChg>
      <pc:sldChg chg="del">
        <pc:chgData name="Susan Winchester" userId="4d5a619dcc71e42f" providerId="LiveId" clId="{8DD0CEFB-B6A3-4AA3-A9A3-34A52401D9B3}" dt="2024-04-27T20:02:33.516" v="725" actId="47"/>
        <pc:sldMkLst>
          <pc:docMk/>
          <pc:sldMk cId="3138730241" sldId="1448944018"/>
        </pc:sldMkLst>
      </pc:sldChg>
      <pc:sldChg chg="del">
        <pc:chgData name="Susan Winchester" userId="4d5a619dcc71e42f" providerId="LiveId" clId="{8DD0CEFB-B6A3-4AA3-A9A3-34A52401D9B3}" dt="2024-04-27T20:02:34.537" v="726" actId="47"/>
        <pc:sldMkLst>
          <pc:docMk/>
          <pc:sldMk cId="2886576340" sldId="1448944019"/>
        </pc:sldMkLst>
      </pc:sldChg>
      <pc:sldChg chg="del">
        <pc:chgData name="Susan Winchester" userId="4d5a619dcc71e42f" providerId="LiveId" clId="{8DD0CEFB-B6A3-4AA3-A9A3-34A52401D9B3}" dt="2024-04-27T20:02:35.375" v="727" actId="47"/>
        <pc:sldMkLst>
          <pc:docMk/>
          <pc:sldMk cId="47144859" sldId="1448944020"/>
        </pc:sldMkLst>
      </pc:sldChg>
      <pc:sldChg chg="del">
        <pc:chgData name="Susan Winchester" userId="4d5a619dcc71e42f" providerId="LiveId" clId="{8DD0CEFB-B6A3-4AA3-A9A3-34A52401D9B3}" dt="2024-04-27T20:02:36.055" v="728" actId="47"/>
        <pc:sldMkLst>
          <pc:docMk/>
          <pc:sldMk cId="4239621944" sldId="1448944021"/>
        </pc:sldMkLst>
      </pc:sldChg>
      <pc:sldChg chg="addSp delSp modSp mod modAnim">
        <pc:chgData name="Susan Winchester" userId="4d5a619dcc71e42f" providerId="LiveId" clId="{8DD0CEFB-B6A3-4AA3-A9A3-34A52401D9B3}" dt="2024-04-27T19:59:36.621" v="636" actId="478"/>
        <pc:sldMkLst>
          <pc:docMk/>
          <pc:sldMk cId="2436095197" sldId="1448944022"/>
        </pc:sldMkLst>
        <pc:spChg chg="add del mod">
          <ac:chgData name="Susan Winchester" userId="4d5a619dcc71e42f" providerId="LiveId" clId="{8DD0CEFB-B6A3-4AA3-A9A3-34A52401D9B3}" dt="2024-04-27T19:56:22.517" v="341" actId="255"/>
          <ac:spMkLst>
            <pc:docMk/>
            <pc:sldMk cId="2436095197" sldId="1448944022"/>
            <ac:spMk id="5" creationId="{43D261A2-744E-461E-A1F6-B220A6A4E346}"/>
          </ac:spMkLst>
        </pc:spChg>
        <pc:spChg chg="add mod topLvl">
          <ac:chgData name="Susan Winchester" userId="4d5a619dcc71e42f" providerId="LiveId" clId="{8DD0CEFB-B6A3-4AA3-A9A3-34A52401D9B3}" dt="2024-04-27T19:52:42.204" v="188" actId="165"/>
          <ac:spMkLst>
            <pc:docMk/>
            <pc:sldMk cId="2436095197" sldId="1448944022"/>
            <ac:spMk id="8" creationId="{F10C8E19-70A4-21BF-D18D-0737BA27DA6C}"/>
          </ac:spMkLst>
        </pc:spChg>
        <pc:spChg chg="add mod topLvl">
          <ac:chgData name="Susan Winchester" userId="4d5a619dcc71e42f" providerId="LiveId" clId="{8DD0CEFB-B6A3-4AA3-A9A3-34A52401D9B3}" dt="2024-04-27T19:52:42.204" v="188" actId="165"/>
          <ac:spMkLst>
            <pc:docMk/>
            <pc:sldMk cId="2436095197" sldId="1448944022"/>
            <ac:spMk id="9" creationId="{3BE66DE9-091C-6A07-A0F0-3053FBD60D1E}"/>
          </ac:spMkLst>
        </pc:spChg>
        <pc:spChg chg="add mod topLvl">
          <ac:chgData name="Susan Winchester" userId="4d5a619dcc71e42f" providerId="LiveId" clId="{8DD0CEFB-B6A3-4AA3-A9A3-34A52401D9B3}" dt="2024-04-27T19:52:42.204" v="188" actId="165"/>
          <ac:spMkLst>
            <pc:docMk/>
            <pc:sldMk cId="2436095197" sldId="1448944022"/>
            <ac:spMk id="10" creationId="{15F3B60F-7133-0EE3-FA62-A923457BDC11}"/>
          </ac:spMkLst>
        </pc:spChg>
        <pc:spChg chg="del mod">
          <ac:chgData name="Susan Winchester" userId="4d5a619dcc71e42f" providerId="LiveId" clId="{8DD0CEFB-B6A3-4AA3-A9A3-34A52401D9B3}" dt="2024-04-27T19:59:36.621" v="636" actId="478"/>
          <ac:spMkLst>
            <pc:docMk/>
            <pc:sldMk cId="2436095197" sldId="1448944022"/>
            <ac:spMk id="11" creationId="{4FD6E11C-B045-3547-AB35-90C50BA1875B}"/>
          </ac:spMkLst>
        </pc:spChg>
        <pc:spChg chg="add del mod topLvl">
          <ac:chgData name="Susan Winchester" userId="4d5a619dcc71e42f" providerId="LiveId" clId="{8DD0CEFB-B6A3-4AA3-A9A3-34A52401D9B3}" dt="2024-04-27T19:52:42.885" v="189" actId="478"/>
          <ac:spMkLst>
            <pc:docMk/>
            <pc:sldMk cId="2436095197" sldId="1448944022"/>
            <ac:spMk id="12" creationId="{93438F10-6853-155D-43D5-8E20524DD834}"/>
          </ac:spMkLst>
        </pc:spChg>
        <pc:grpChg chg="add del mod">
          <ac:chgData name="Susan Winchester" userId="4d5a619dcc71e42f" providerId="LiveId" clId="{8DD0CEFB-B6A3-4AA3-A9A3-34A52401D9B3}" dt="2024-04-27T19:50:42.441" v="141" actId="165"/>
          <ac:grpSpMkLst>
            <pc:docMk/>
            <pc:sldMk cId="2436095197" sldId="1448944022"/>
            <ac:grpSpMk id="13" creationId="{92D50054-99BC-6741-2901-2DCE642D842C}"/>
          </ac:grpSpMkLst>
        </pc:grpChg>
        <pc:grpChg chg="add del mod">
          <ac:chgData name="Susan Winchester" userId="4d5a619dcc71e42f" providerId="LiveId" clId="{8DD0CEFB-B6A3-4AA3-A9A3-34A52401D9B3}" dt="2024-04-27T19:55:35.680" v="327" actId="1076"/>
          <ac:grpSpMkLst>
            <pc:docMk/>
            <pc:sldMk cId="2436095197" sldId="1448944022"/>
            <ac:grpSpMk id="14" creationId="{9163D93E-51A9-C8EF-4AF7-F5A08856D36F}"/>
          </ac:grpSpMkLst>
        </pc:grpChg>
        <pc:picChg chg="add mod topLvl">
          <ac:chgData name="Susan Winchester" userId="4d5a619dcc71e42f" providerId="LiveId" clId="{8DD0CEFB-B6A3-4AA3-A9A3-34A52401D9B3}" dt="2024-04-27T19:52:42.204" v="188" actId="165"/>
          <ac:picMkLst>
            <pc:docMk/>
            <pc:sldMk cId="2436095197" sldId="1448944022"/>
            <ac:picMk id="3" creationId="{9AC18CFE-E5C7-3F63-DC46-27893CAE5795}"/>
          </ac:picMkLst>
        </pc:picChg>
        <pc:picChg chg="add mod topLvl">
          <ac:chgData name="Susan Winchester" userId="4d5a619dcc71e42f" providerId="LiveId" clId="{8DD0CEFB-B6A3-4AA3-A9A3-34A52401D9B3}" dt="2024-04-27T19:52:42.204" v="188" actId="165"/>
          <ac:picMkLst>
            <pc:docMk/>
            <pc:sldMk cId="2436095197" sldId="1448944022"/>
            <ac:picMk id="4" creationId="{B7490734-C481-3E35-F9A6-C3FE5D0615E0}"/>
          </ac:picMkLst>
        </pc:picChg>
        <pc:picChg chg="del">
          <ac:chgData name="Susan Winchester" userId="4d5a619dcc71e42f" providerId="LiveId" clId="{8DD0CEFB-B6A3-4AA3-A9A3-34A52401D9B3}" dt="2024-04-27T19:48:02.221" v="117" actId="478"/>
          <ac:picMkLst>
            <pc:docMk/>
            <pc:sldMk cId="2436095197" sldId="1448944022"/>
            <ac:picMk id="6" creationId="{DEB60396-8CD1-E949-A7DD-AB18C6281413}"/>
          </ac:picMkLst>
        </pc:picChg>
        <pc:picChg chg="add mod topLvl">
          <ac:chgData name="Susan Winchester" userId="4d5a619dcc71e42f" providerId="LiveId" clId="{8DD0CEFB-B6A3-4AA3-A9A3-34A52401D9B3}" dt="2024-04-27T19:52:42.204" v="188" actId="165"/>
          <ac:picMkLst>
            <pc:docMk/>
            <pc:sldMk cId="2436095197" sldId="1448944022"/>
            <ac:picMk id="7" creationId="{B9E94310-D27F-6183-0754-163E2698BC3D}"/>
          </ac:picMkLst>
        </pc:picChg>
      </pc:sldChg>
      <pc:sldChg chg="del">
        <pc:chgData name="Susan Winchester" userId="4d5a619dcc71e42f" providerId="LiveId" clId="{8DD0CEFB-B6A3-4AA3-A9A3-34A52401D9B3}" dt="2024-04-27T19:53:28.272" v="218" actId="47"/>
        <pc:sldMkLst>
          <pc:docMk/>
          <pc:sldMk cId="159185335" sldId="1448944023"/>
        </pc:sldMkLst>
      </pc:sldChg>
      <pc:sldChg chg="modSp mod ord">
        <pc:chgData name="Susan Winchester" userId="4d5a619dcc71e42f" providerId="LiveId" clId="{8DD0CEFB-B6A3-4AA3-A9A3-34A52401D9B3}" dt="2024-04-27T20:12:45.453" v="1812" actId="1076"/>
        <pc:sldMkLst>
          <pc:docMk/>
          <pc:sldMk cId="2118650647" sldId="1448944024"/>
        </pc:sldMkLst>
        <pc:spChg chg="mod">
          <ac:chgData name="Susan Winchester" userId="4d5a619dcc71e42f" providerId="LiveId" clId="{8DD0CEFB-B6A3-4AA3-A9A3-34A52401D9B3}" dt="2024-04-27T20:10:54.110" v="1709" actId="255"/>
          <ac:spMkLst>
            <pc:docMk/>
            <pc:sldMk cId="2118650647" sldId="1448944024"/>
            <ac:spMk id="2" creationId="{80625195-78DB-4C66-8D1A-6B228718D458}"/>
          </ac:spMkLst>
        </pc:spChg>
        <pc:spChg chg="mod">
          <ac:chgData name="Susan Winchester" userId="4d5a619dcc71e42f" providerId="LiveId" clId="{8DD0CEFB-B6A3-4AA3-A9A3-34A52401D9B3}" dt="2024-04-27T20:12:45.453" v="1812" actId="1076"/>
          <ac:spMkLst>
            <pc:docMk/>
            <pc:sldMk cId="2118650647" sldId="1448944024"/>
            <ac:spMk id="3" creationId="{9959984C-DF9A-44B4-818F-A998730AAEE6}"/>
          </ac:spMkLst>
        </pc:spChg>
      </pc:sldChg>
      <pc:sldChg chg="del">
        <pc:chgData name="Susan Winchester" userId="4d5a619dcc71e42f" providerId="LiveId" clId="{8DD0CEFB-B6A3-4AA3-A9A3-34A52401D9B3}" dt="2024-04-27T19:54:04.882" v="243" actId="47"/>
        <pc:sldMkLst>
          <pc:docMk/>
          <pc:sldMk cId="3013461409" sldId="1448944025"/>
        </pc:sldMkLst>
      </pc:sldChg>
      <pc:sldChg chg="modSp add mod modNotesTx">
        <pc:chgData name="Susan Winchester" userId="4d5a619dcc71e42f" providerId="LiveId" clId="{8DD0CEFB-B6A3-4AA3-A9A3-34A52401D9B3}" dt="2024-04-27T20:12:35.832" v="1811" actId="20577"/>
        <pc:sldMkLst>
          <pc:docMk/>
          <pc:sldMk cId="3480183251" sldId="1448944025"/>
        </pc:sldMkLst>
        <pc:spChg chg="mod">
          <ac:chgData name="Susan Winchester" userId="4d5a619dcc71e42f" providerId="LiveId" clId="{8DD0CEFB-B6A3-4AA3-A9A3-34A52401D9B3}" dt="2024-04-27T20:12:35.832" v="1811" actId="20577"/>
          <ac:spMkLst>
            <pc:docMk/>
            <pc:sldMk cId="3480183251" sldId="1448944025"/>
            <ac:spMk id="2" creationId="{80625195-78DB-4C66-8D1A-6B228718D458}"/>
          </ac:spMkLst>
        </pc:spChg>
        <pc:spChg chg="mod">
          <ac:chgData name="Susan Winchester" userId="4d5a619dcc71e42f" providerId="LiveId" clId="{8DD0CEFB-B6A3-4AA3-A9A3-34A52401D9B3}" dt="2024-04-27T20:08:32.153" v="1445" actId="20577"/>
          <ac:spMkLst>
            <pc:docMk/>
            <pc:sldMk cId="3480183251" sldId="1448944025"/>
            <ac:spMk id="3" creationId="{9959984C-DF9A-44B4-818F-A998730AAEE6}"/>
          </ac:spMkLst>
        </pc:spChg>
        <pc:spChg chg="mod">
          <ac:chgData name="Susan Winchester" userId="4d5a619dcc71e42f" providerId="LiveId" clId="{8DD0CEFB-B6A3-4AA3-A9A3-34A52401D9B3}" dt="2024-04-27T20:05:36.061" v="1004" actId="20577"/>
          <ac:spMkLst>
            <pc:docMk/>
            <pc:sldMk cId="3480183251" sldId="1448944025"/>
            <ac:spMk id="7" creationId="{CC61725A-3E4E-6A29-EF55-06BA10F105CC}"/>
          </ac:spMkLst>
        </pc:spChg>
      </pc:sldChg>
      <pc:sldChg chg="del">
        <pc:chgData name="Susan Winchester" userId="4d5a619dcc71e42f" providerId="LiveId" clId="{8DD0CEFB-B6A3-4AA3-A9A3-34A52401D9B3}" dt="2024-04-27T19:54:06.253" v="244" actId="47"/>
        <pc:sldMkLst>
          <pc:docMk/>
          <pc:sldMk cId="1982176343" sldId="1448944026"/>
        </pc:sldMkLst>
      </pc:sldChg>
      <pc:sldMasterChg chg="modSp mod delSldLayout">
        <pc:chgData name="Susan Winchester" userId="4d5a619dcc71e42f" providerId="LiveId" clId="{8DD0CEFB-B6A3-4AA3-A9A3-34A52401D9B3}" dt="2024-04-27T20:02:17.981" v="719" actId="47"/>
        <pc:sldMasterMkLst>
          <pc:docMk/>
          <pc:sldMasterMk cId="473474861" sldId="2147483684"/>
        </pc:sldMasterMkLst>
        <pc:spChg chg="mod">
          <ac:chgData name="Susan Winchester" userId="4d5a619dcc71e42f" providerId="LiveId" clId="{8DD0CEFB-B6A3-4AA3-A9A3-34A52401D9B3}" dt="2024-04-27T19:59:20.475" v="635" actId="20577"/>
          <ac:spMkLst>
            <pc:docMk/>
            <pc:sldMasterMk cId="473474861" sldId="2147483684"/>
            <ac:spMk id="7" creationId="{EBB6D205-E74C-D049-96BA-EBFB777AD0F2}"/>
          </ac:spMkLst>
        </pc:spChg>
        <pc:sldLayoutChg chg="del">
          <pc:chgData name="Susan Winchester" userId="4d5a619dcc71e42f" providerId="LiveId" clId="{8DD0CEFB-B6A3-4AA3-A9A3-34A52401D9B3}" dt="2024-04-27T19:53:41.921" v="239" actId="47"/>
          <pc:sldLayoutMkLst>
            <pc:docMk/>
            <pc:sldMasterMk cId="473474861" sldId="2147483684"/>
            <pc:sldLayoutMk cId="2410159" sldId="2147483752"/>
          </pc:sldLayoutMkLst>
        </pc:sldLayoutChg>
        <pc:sldLayoutChg chg="del">
          <pc:chgData name="Susan Winchester" userId="4d5a619dcc71e42f" providerId="LiveId" clId="{8DD0CEFB-B6A3-4AA3-A9A3-34A52401D9B3}" dt="2024-04-27T20:02:17.981" v="719" actId="47"/>
          <pc:sldLayoutMkLst>
            <pc:docMk/>
            <pc:sldMasterMk cId="473474861" sldId="2147483684"/>
            <pc:sldLayoutMk cId="3376060603" sldId="2147483754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87EA96C-5E8F-4526-84D6-BEDE2BBF8C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>
              <a:latin typeface="Nunito Sans" pitchFamily="2" charset="77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29B281-100F-4063-AE01-5613F3B59A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0849D7CA-1ECB-4539-96E9-F0F4BD625D5D}" type="datetimeFigureOut">
              <a:rPr lang="en-US" smtClean="0">
                <a:latin typeface="Nunito Sans" pitchFamily="2" charset="77"/>
              </a:rPr>
              <a:t>4/27/2024</a:t>
            </a:fld>
            <a:endParaRPr lang="en-US" dirty="0">
              <a:latin typeface="Nunito Sans" pitchFamily="2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CCD56A-5151-496C-B6C2-76B192999B5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>
              <a:latin typeface="Nunito Sans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08494A-EA62-4070-BBDA-35B188C1BF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EF9ABDC4-316B-4AB8-B338-DCC0059AC823}" type="slidenum">
              <a:rPr lang="en-US" smtClean="0">
                <a:latin typeface="Nunito Sans" pitchFamily="2" charset="77"/>
              </a:rPr>
              <a:t>‹#›</a:t>
            </a:fld>
            <a:endParaRPr lang="en-US" dirty="0">
              <a:latin typeface="Nunito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17121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 b="0" i="0">
                <a:latin typeface="Nunito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 b="0" i="0">
                <a:latin typeface="Nunito Sans" pitchFamily="2" charset="77"/>
              </a:defRPr>
            </a:lvl1pPr>
          </a:lstStyle>
          <a:p>
            <a:fld id="{2C5E9C59-C328-45D0-AECD-724ABB85FD24}" type="datetimeFigureOut">
              <a:rPr lang="en-US" smtClean="0"/>
              <a:pPr/>
              <a:t>4/27/2024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 b="0" i="0">
                <a:latin typeface="Nunito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 b="0" i="0">
                <a:latin typeface="Nunito Sans" pitchFamily="2" charset="77"/>
              </a:defRPr>
            </a:lvl1pPr>
          </a:lstStyle>
          <a:p>
            <a:fld id="{884E51DC-D4C8-441F-946F-4229DC558D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565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Nunito Sans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Nunito Sans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Nunito Sans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Nunito Sans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Nunito Sans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ailtrack.io/trace/link/4b317fda648eac44af6f7f587c2b4ad390d4bc8d?url=https%3A%2F%2Fprograms.healingatwork.com%2Fbumper-car-mini-course-training&amp;userId=7661394&amp;signature=38a05b27a2cd1143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with this question:  </a:t>
            </a:r>
          </a:p>
          <a:p>
            <a:endParaRPr lang="en-US" dirty="0"/>
          </a:p>
          <a:p>
            <a:r>
              <a:rPr lang="en-US" dirty="0"/>
              <a:t>1.. Have you ever felt like you weren’t good enough?</a:t>
            </a:r>
          </a:p>
          <a:p>
            <a:endParaRPr lang="en-US" dirty="0"/>
          </a:p>
          <a:p>
            <a:r>
              <a:rPr lang="en-US" dirty="0"/>
              <a:t>Not worthy?</a:t>
            </a:r>
          </a:p>
          <a:p>
            <a:r>
              <a:rPr lang="en-US" dirty="0"/>
              <a:t>Not smart enough?</a:t>
            </a:r>
          </a:p>
          <a:p>
            <a:r>
              <a:rPr lang="en-US" dirty="0"/>
              <a:t>Small?</a:t>
            </a:r>
          </a:p>
          <a:p>
            <a:endParaRPr lang="en-US" dirty="0"/>
          </a:p>
          <a:p>
            <a:pPr marL="228600" indent="-228600">
              <a:buAutoNum type="arabicPeriod" startAt="2"/>
            </a:pPr>
            <a:r>
              <a:rPr lang="en-US" dirty="0"/>
              <a:t>At one time in my life, I’ve felt all of those things.  </a:t>
            </a:r>
            <a:br>
              <a:rPr lang="en-US" dirty="0"/>
            </a:br>
            <a:endParaRPr lang="en-US" dirty="0"/>
          </a:p>
          <a:p>
            <a:pPr marL="228600" indent="-228600">
              <a:buAutoNum type="arabicPeriod" startAt="2"/>
            </a:pPr>
            <a:r>
              <a:rPr lang="en-US" dirty="0"/>
              <a:t>I’d like to tell you a story and give you some tools </a:t>
            </a:r>
            <a:r>
              <a:rPr lang="en-US" dirty="0" err="1"/>
              <a:t>tht</a:t>
            </a:r>
            <a:r>
              <a:rPr lang="en-US" dirty="0"/>
              <a:t> will help you get out of this cycle.</a:t>
            </a:r>
            <a:br>
              <a:rPr lang="en-US" dirty="0"/>
            </a:br>
            <a:endParaRPr lang="en-US" dirty="0"/>
          </a:p>
          <a:p>
            <a:pPr marL="228600" indent="-228600">
              <a:buAutoNum type="arabicPeriod" startAt="2"/>
            </a:pPr>
            <a:endParaRPr lang="en-US" dirty="0"/>
          </a:p>
          <a:p>
            <a:endParaRPr lang="en-US" dirty="0"/>
          </a:p>
          <a:p>
            <a:r>
              <a:rPr lang="en-US" dirty="0"/>
              <a:t>[start strong and leave unforgettable)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E51DC-D4C8-441F-946F-4229DC558DF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077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a physiological response:  Fight, Flight, Freeze, Fawn</a:t>
            </a:r>
          </a:p>
          <a:p>
            <a:r>
              <a:rPr lang="en-US" dirty="0"/>
              <a:t>Our nervous system responds in either a state of hyper arousal (tension, anxiety, defensiveness, addictions, </a:t>
            </a:r>
            <a:r>
              <a:rPr lang="en-US" dirty="0" err="1"/>
              <a:t>etc</a:t>
            </a:r>
            <a:r>
              <a:rPr lang="en-US" dirty="0"/>
              <a:t>) or in a state of </a:t>
            </a:r>
            <a:r>
              <a:rPr lang="en-US" dirty="0" err="1"/>
              <a:t>hypoarousal</a:t>
            </a:r>
            <a:r>
              <a:rPr lang="en-US" dirty="0"/>
              <a:t> (unable to think, depressed, withdrawn, etc.)</a:t>
            </a:r>
          </a:p>
          <a:p>
            <a:r>
              <a:rPr lang="en-US" dirty="0"/>
              <a:t>Old beliefs about ourselves are activated – I’m not good enough, I don’t deserve good things</a:t>
            </a:r>
          </a:p>
          <a:p>
            <a:r>
              <a:rPr lang="en-US" dirty="0"/>
              <a:t>Fears pop up fueling our nervous system</a:t>
            </a:r>
          </a:p>
          <a:p>
            <a:r>
              <a:rPr lang="en-US" dirty="0"/>
              <a:t>Our interpretation of what’s happening is fueled by moments in our pasts</a:t>
            </a:r>
          </a:p>
          <a:p>
            <a:r>
              <a:rPr lang="en-US" dirty="0"/>
              <a:t>Whenever we are having an over-the-top reaction to a Bumper Car Moment, it is always fueled by a past event or events</a:t>
            </a:r>
          </a:p>
          <a:p>
            <a:r>
              <a:rPr lang="en-US" dirty="0"/>
              <a:t>We respond in familiar ways – me as the people pleaser/perfectionist, others as the bullies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E51DC-D4C8-441F-946F-4229DC558DF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344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give you and example</a:t>
            </a:r>
          </a:p>
          <a:p>
            <a:endParaRPr lang="en-US" dirty="0"/>
          </a:p>
          <a:p>
            <a:r>
              <a:rPr lang="en-US" dirty="0"/>
              <a:t>The Unconscious Wounded Career Path (1 minute story)</a:t>
            </a:r>
          </a:p>
          <a:p>
            <a:r>
              <a:rPr lang="en-US" altLang="en-US" u="sng" dirty="0">
                <a:solidFill>
                  <a:schemeClr val="tx2"/>
                </a:solidFill>
              </a:rPr>
              <a:t>Colleague Felt disrespected </a:t>
            </a:r>
          </a:p>
          <a:p>
            <a:r>
              <a:rPr lang="en-US" altLang="en-US" u="sng" dirty="0">
                <a:solidFill>
                  <a:schemeClr val="tx2"/>
                </a:solidFill>
              </a:rPr>
              <a:t>Had a strong negative emotional reaction and began and started showing his anger</a:t>
            </a:r>
          </a:p>
          <a:p>
            <a:r>
              <a:rPr lang="en-US" altLang="en-US" u="sng" dirty="0">
                <a:solidFill>
                  <a:schemeClr val="tx2"/>
                </a:solidFill>
              </a:rPr>
              <a:t>Others were upset</a:t>
            </a:r>
          </a:p>
          <a:p>
            <a:r>
              <a:rPr lang="en-US" altLang="en-US" u="sng" dirty="0">
                <a:solidFill>
                  <a:schemeClr val="tx2"/>
                </a:solidFill>
              </a:rPr>
              <a:t>On the UCWCP and spiraling down</a:t>
            </a:r>
          </a:p>
          <a:p>
            <a:r>
              <a:rPr lang="en-US" altLang="en-US" u="sng" dirty="0">
                <a:solidFill>
                  <a:schemeClr val="tx2"/>
                </a:solidFill>
              </a:rPr>
              <a:t>Ready to quit the company and look elsewhere </a:t>
            </a:r>
          </a:p>
          <a:p>
            <a:r>
              <a:rPr lang="en-US" altLang="en-US" u="sng" dirty="0">
                <a:solidFill>
                  <a:schemeClr val="tx2"/>
                </a:solidFill>
              </a:rPr>
              <a:t>Did not feel valued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altLang="en-US" u="sng" dirty="0">
                <a:solidFill>
                  <a:schemeClr val="tx2"/>
                </a:solidFill>
              </a:rPr>
              <a:t>How much time each day do you spend on the UWCP?</a:t>
            </a:r>
            <a:br>
              <a:rPr lang="en-US" altLang="en-US" u="sng" dirty="0">
                <a:solidFill>
                  <a:schemeClr val="tx2"/>
                </a:solidFill>
              </a:rPr>
            </a:br>
            <a:endParaRPr lang="en-US" altLang="en-US" u="sng" dirty="0">
              <a:solidFill>
                <a:schemeClr val="tx2"/>
              </a:solidFill>
            </a:endParaRPr>
          </a:p>
          <a:p>
            <a:r>
              <a:rPr lang="en-US" altLang="en-US" u="sng" dirty="0">
                <a:solidFill>
                  <a:schemeClr val="tx2"/>
                </a:solidFill>
              </a:rPr>
              <a:t>How much do you make per hour? </a:t>
            </a:r>
            <a:br>
              <a:rPr lang="en-US" altLang="en-US" u="sng" dirty="0">
                <a:solidFill>
                  <a:schemeClr val="tx2"/>
                </a:solidFill>
              </a:rPr>
            </a:br>
            <a:endParaRPr lang="en-US" altLang="en-US" u="sng" dirty="0">
              <a:solidFill>
                <a:schemeClr val="tx2"/>
              </a:solidFill>
            </a:endParaRPr>
          </a:p>
          <a:p>
            <a:r>
              <a:rPr lang="en-US" altLang="en-US" u="sng" dirty="0">
                <a:solidFill>
                  <a:schemeClr val="tx2"/>
                </a:solidFill>
              </a:rPr>
              <a:t>Calculate time spent on the UCWCP</a:t>
            </a:r>
            <a:br>
              <a:rPr lang="en-US" altLang="en-US" u="sng" dirty="0">
                <a:solidFill>
                  <a:schemeClr val="tx2"/>
                </a:solidFill>
              </a:rPr>
            </a:br>
            <a:endParaRPr lang="en-US" altLang="en-US" u="sng" dirty="0">
              <a:solidFill>
                <a:schemeClr val="tx2"/>
              </a:solidFill>
            </a:endParaRPr>
          </a:p>
          <a:p>
            <a:r>
              <a:rPr lang="en-US" altLang="en-US" u="sng" dirty="0">
                <a:solidFill>
                  <a:schemeClr val="tx2"/>
                </a:solidFill>
              </a:rPr>
              <a:t>If you are a people manager – how much time are your team members showing up on the UCWCP?  What is the cost to your team and their performance?  </a:t>
            </a:r>
          </a:p>
          <a:p>
            <a:endParaRPr lang="en-US" altLang="en-US" u="sng" dirty="0">
              <a:solidFill>
                <a:schemeClr val="tx2"/>
              </a:solidFill>
            </a:endParaRPr>
          </a:p>
          <a:p>
            <a:r>
              <a:rPr lang="en-US" altLang="en-US" u="sng" dirty="0">
                <a:solidFill>
                  <a:schemeClr val="tx2"/>
                </a:solidFill>
              </a:rPr>
              <a:t>STRESS/ANXIETY/WORRY COSTS</a:t>
            </a:r>
          </a:p>
          <a:p>
            <a:pPr marL="353358" marR="718496" indent="-353358">
              <a:lnSpc>
                <a:spcPct val="101000"/>
              </a:lnSpc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201F1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Interpretations of in-the-moment workplace situations that are unconsciously and negatively influenced by the past - old triggers (I feel judged/criticized/small, etc.), underlying negative limiting beliefs (“I’m not good enough”, “I am stupid”, etc.) and old scripts for responding including people pleasing, perfectionism, bullying, being invisible, etc.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358" marR="718496" indent="-353358">
              <a:lnSpc>
                <a:spcPct val="101000"/>
              </a:lnSpc>
              <a:buFont typeface="Symbol" panose="05050102010706020507" pitchFamily="18" charset="2"/>
              <a:buChar char="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result of these unconscious interpretations leads to </a:t>
            </a:r>
            <a:r>
              <a:rPr lang="en-US" dirty="0">
                <a:solidFill>
                  <a:srgbClr val="201F1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over emotional reactions affecting the quality of resulting decisions and choices/actions. When this happens, leaders’ pasts are influencing the present-day situation in dysfunctional ways.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65610" marR="718496" lvl="1" indent="-294465">
              <a:lnSpc>
                <a:spcPct val="101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201F1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These are less than desired variables affecting the quality of decision making, the impact on teams, bosses, colleagues, and company culture (increasing toxic workplaces).  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358" marR="718496" indent="-353358">
              <a:lnSpc>
                <a:spcPct val="101000"/>
              </a:lnSpc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201F1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Misinterpreting the intent of colleagues, often in moments of workplace conflict (aka Bumper Car Moments),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resulting in s</a:t>
            </a:r>
            <a:r>
              <a:rPr lang="en-US" dirty="0">
                <a:solidFill>
                  <a:srgbClr val="201F1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trained and even damaged relationships at work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358" marR="718496" indent="-353358">
              <a:lnSpc>
                <a:spcPct val="101000"/>
              </a:lnSpc>
              <a:buFont typeface="Symbol" panose="05050102010706020507" pitchFamily="18" charset="2"/>
              <a:buChar char="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Tensions with other business/function leaders fueling siloed mentality and “us vs them” thinking taking the eye off the external competitors and customers to becoming fixated on the internal competitors </a:t>
            </a:r>
          </a:p>
          <a:p>
            <a:pPr marL="353358" marR="718496" indent="-353358">
              <a:lnSpc>
                <a:spcPct val="101000"/>
              </a:lnSpc>
              <a:buFont typeface="Symbol" panose="05050102010706020507" pitchFamily="18" charset="2"/>
              <a:buChar char="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Important and needed relationships ruined </a:t>
            </a:r>
          </a:p>
          <a:p>
            <a:pPr marL="353358" marR="718496" indent="-353358">
              <a:lnSpc>
                <a:spcPct val="101000"/>
              </a:lnSpc>
              <a:buFont typeface="Symbol" panose="05050102010706020507" pitchFamily="18" charset="2"/>
              <a:buChar char="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Teams feeling the weight of their bosses’ dysfunctional behavior affecting their overall engagement and retention</a:t>
            </a:r>
          </a:p>
          <a:p>
            <a:pPr marL="353358" marR="718496" indent="-353358">
              <a:lnSpc>
                <a:spcPct val="101000"/>
              </a:lnSpc>
              <a:buFont typeface="Symbol" panose="05050102010706020507" pitchFamily="18" charset="2"/>
              <a:buChar char="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Team performance not optimized</a:t>
            </a:r>
          </a:p>
          <a:p>
            <a:pPr marL="353358" indent="-353358">
              <a:buFont typeface="Symbol" panose="05050102010706020507" pitchFamily="18" charset="2"/>
              <a:buChar char="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Lack of trust in colleagues/coworkers</a:t>
            </a:r>
            <a:endParaRPr lang="en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358" indent="-353358">
              <a:buFont typeface="Symbol" panose="05050102010706020507" pitchFamily="18" charset="2"/>
              <a:buChar char="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Lack of understanding/belief in own intrinsic value to any community (in this case, workplace groups and teams)</a:t>
            </a:r>
            <a:endParaRPr lang="en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358" indent="-353358">
              <a:buFont typeface="Symbol" panose="05050102010706020507" pitchFamily="18" charset="2"/>
              <a:buChar char="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Repeated experiences of being targeted and victimized by bullies</a:t>
            </a:r>
            <a:endParaRPr lang="en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358" indent="-353358">
              <a:buFont typeface="Symbol" panose="05050102010706020507" pitchFamily="18" charset="2"/>
              <a:buChar char="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Repeated experiences of being underestimated, undervalued, underemployed</a:t>
            </a:r>
            <a:endParaRPr lang="en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358" marR="718496" indent="-353358">
              <a:lnSpc>
                <a:spcPct val="101000"/>
              </a:lnSpc>
              <a:buFont typeface="Symbol" panose="05050102010706020507" pitchFamily="18" charset="2"/>
              <a:buChar char="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Career stalls </a:t>
            </a:r>
          </a:p>
          <a:p>
            <a:pPr marL="353358" marR="718496" indent="-353358">
              <a:lnSpc>
                <a:spcPct val="101000"/>
              </a:lnSpc>
              <a:buFont typeface="Symbol" panose="05050102010706020507" pitchFamily="18" charset="2"/>
              <a:buChar char="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Being fired</a:t>
            </a:r>
          </a:p>
          <a:p>
            <a:pPr marL="353358" marR="718496" indent="-353358">
              <a:lnSpc>
                <a:spcPct val="101000"/>
              </a:lnSpc>
              <a:buFont typeface="Symbol" panose="05050102010706020507" pitchFamily="18" charset="2"/>
              <a:buChar char="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Lost income</a:t>
            </a:r>
          </a:p>
          <a:p>
            <a:pPr marL="353358" marR="718496" indent="-353358">
              <a:lnSpc>
                <a:spcPct val="101000"/>
              </a:lnSpc>
              <a:buFont typeface="Symbol" panose="05050102010706020507" pitchFamily="18" charset="2"/>
              <a:buChar char="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Toxic workplaces</a:t>
            </a:r>
          </a:p>
          <a:p>
            <a:pPr marL="78524" marR="718496">
              <a:lnSpc>
                <a:spcPct val="101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78524" marR="718496">
              <a:lnSpc>
                <a:spcPct val="101000"/>
              </a:lnSpc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Personal Costs: 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8524" marR="718496">
              <a:lnSpc>
                <a:spcPct val="101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53358" marR="718496" indent="-353358">
              <a:lnSpc>
                <a:spcPct val="101000"/>
              </a:lnSpc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201F1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Regularly feel like a failure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358" indent="-353358">
              <a:buFont typeface="Symbol" panose="05050102010706020507" pitchFamily="18" charset="2"/>
              <a:buChar char="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Lack of confidence in abilities to effectively deal with coworkers in uncomfortable conflicts</a:t>
            </a:r>
            <a:endParaRPr lang="en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358" indent="-353358">
              <a:buFont typeface="Symbol" panose="05050102010706020507" pitchFamily="18" charset="2"/>
              <a:buChar char="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Lack of faith in own judgment</a:t>
            </a:r>
            <a:endParaRPr lang="en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358" marR="718496" indent="-353358">
              <a:lnSpc>
                <a:spcPct val="101000"/>
              </a:lnSpc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201F1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Heightened levels of anxiety, worry and stress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358" marR="718496" indent="-353358">
              <a:lnSpc>
                <a:spcPct val="101000"/>
              </a:lnSpc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201F1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Personalizing when things go wrong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358" marR="718496" indent="-353358">
              <a:lnSpc>
                <a:spcPct val="101000"/>
              </a:lnSpc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201F1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Beating oneself up at night for just about everything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358" marR="718496" indent="-353358">
              <a:lnSpc>
                <a:spcPct val="101000"/>
              </a:lnSpc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201F1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Sense of intense hypervigilance all the time – can never relax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358" marR="718496" indent="-353358">
              <a:lnSpc>
                <a:spcPct val="101000"/>
              </a:lnSpc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201F1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Health related problems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358" marR="718496" indent="-353358">
              <a:lnSpc>
                <a:spcPct val="101000"/>
              </a:lnSpc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201F1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Unhealthy habits to self-comfort (addictions such as alcohol, drugs, overeating, over shopping, etc.)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358" indent="-353358">
              <a:buFont typeface="Symbol" panose="05050102010706020507" pitchFamily="18" charset="2"/>
              <a:buChar char="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Shame that comes from the results of unhealthy habits that were installed to help them self-soothe.</a:t>
            </a:r>
            <a:endParaRPr lang="en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358" marR="718496" indent="-353358">
              <a:lnSpc>
                <a:spcPct val="101000"/>
              </a:lnSpc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201F1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Confusion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358" marR="718496" indent="-353358">
              <a:lnSpc>
                <a:spcPct val="101000"/>
              </a:lnSpc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201F1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Depression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358" marR="718496" indent="-353358">
              <a:lnSpc>
                <a:spcPct val="101000"/>
              </a:lnSpc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201F1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Exhaustion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358" marR="718496" indent="-353358">
              <a:lnSpc>
                <a:spcPct val="101000"/>
              </a:lnSpc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201F1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Loneliness/isolation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358" marR="718496" indent="-353358">
              <a:lnSpc>
                <a:spcPct val="101000"/>
              </a:lnSpc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201F1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Workaholism with limited worklife balance and missed time away to refresh and regenerate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358" marR="718496" indent="-353358">
              <a:lnSpc>
                <a:spcPct val="101000"/>
              </a:lnSpc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201F1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Distant relationship with loved ones (children and partners)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358" marR="718496" indent="-353358">
              <a:lnSpc>
                <a:spcPct val="101000"/>
              </a:lnSpc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201F1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 deep sense of career suffering affecting all aspects of one’s life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358" marR="718496" indent="-353358">
              <a:lnSpc>
                <a:spcPct val="101000"/>
              </a:lnSpc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201F1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Failed marriages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358" indent="-353358">
              <a:buFont typeface="Symbol" panose="05050102010706020507" pitchFamily="18" charset="2"/>
              <a:buChar char="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Frustrated in knowing that he/she deserves a better experience of life and more potential, but self-belief gets in the way.</a:t>
            </a:r>
            <a:endParaRPr lang="en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altLang="en-US" u="sng" dirty="0">
              <a:solidFill>
                <a:schemeClr val="tx2"/>
              </a:solidFill>
            </a:endParaRPr>
          </a:p>
          <a:p>
            <a:endParaRPr lang="en-US" altLang="en-US" u="sng" dirty="0">
              <a:solidFill>
                <a:schemeClr val="tx2"/>
              </a:solidFill>
            </a:endParaRPr>
          </a:p>
          <a:p>
            <a:endParaRPr lang="en-US" altLang="en-US" u="sng" dirty="0">
              <a:solidFill>
                <a:schemeClr val="tx2"/>
              </a:solidFill>
            </a:endParaRPr>
          </a:p>
          <a:p>
            <a:endParaRPr lang="en-US" altLang="en-US" u="sng" dirty="0">
              <a:solidFill>
                <a:schemeClr val="tx2"/>
              </a:solidFill>
            </a:endParaRPr>
          </a:p>
          <a:p>
            <a:endParaRPr lang="en-US" altLang="en-US" u="sng" dirty="0">
              <a:solidFill>
                <a:schemeClr val="tx2"/>
              </a:solidFill>
            </a:endParaRPr>
          </a:p>
          <a:p>
            <a:endParaRPr lang="en-US" altLang="en-US" u="sng" dirty="0">
              <a:solidFill>
                <a:schemeClr val="tx2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  <a:p>
            <a:endParaRPr lang="en-US" sz="900" dirty="0">
              <a:solidFill>
                <a:schemeClr val="tx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129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E51DC-D4C8-441F-946F-4229DC558DF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797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Conscious Healing Career Path</a:t>
            </a:r>
          </a:p>
          <a:p>
            <a:r>
              <a:rPr lang="en-US" dirty="0"/>
              <a:t>Story of colleague who decided to elevate his actions, consider how the past was fueling his anger</a:t>
            </a:r>
          </a:p>
          <a:p>
            <a:r>
              <a:rPr lang="en-US" dirty="0" err="1"/>
              <a:t>Aplogized</a:t>
            </a:r>
            <a:r>
              <a:rPr lang="en-US" dirty="0"/>
              <a:t> to co-workers </a:t>
            </a:r>
          </a:p>
          <a:p>
            <a:endParaRPr lang="en-US" dirty="0"/>
          </a:p>
          <a:p>
            <a:r>
              <a:rPr lang="en-US" altLang="en-US" u="none" dirty="0">
                <a:solidFill>
                  <a:schemeClr val="tx2"/>
                </a:solidFill>
              </a:rPr>
              <a:t>CHCP questions:</a:t>
            </a:r>
          </a:p>
          <a:p>
            <a:pPr lvl="1"/>
            <a:r>
              <a:rPr lang="en-US" altLang="en-US" u="none" dirty="0">
                <a:solidFill>
                  <a:schemeClr val="tx2"/>
                </a:solidFill>
              </a:rPr>
              <a:t>Asking - Are you sure? Is there another possible explanation?</a:t>
            </a:r>
          </a:p>
          <a:p>
            <a:pPr lvl="1"/>
            <a:r>
              <a:rPr lang="en-US" altLang="en-US" u="none" dirty="0">
                <a:solidFill>
                  <a:schemeClr val="tx2"/>
                </a:solidFill>
              </a:rPr>
              <a:t>Was there a time in your past when you feel disrespected?</a:t>
            </a:r>
          </a:p>
          <a:p>
            <a:pPr lvl="1"/>
            <a:r>
              <a:rPr lang="en-US" altLang="en-US" u="none" dirty="0">
                <a:solidFill>
                  <a:schemeClr val="tx2"/>
                </a:solidFill>
              </a:rPr>
              <a:t>Is it possible that this instance is being fueled by the past incident?</a:t>
            </a:r>
          </a:p>
          <a:p>
            <a:pPr lvl="1"/>
            <a:r>
              <a:rPr lang="en-US" altLang="en-US" u="none" dirty="0">
                <a:solidFill>
                  <a:schemeClr val="tx2"/>
                </a:solidFill>
              </a:rPr>
              <a:t>Helped him to reframe the current workplace issue</a:t>
            </a:r>
          </a:p>
          <a:p>
            <a:pPr lvl="1"/>
            <a:r>
              <a:rPr lang="en-US" altLang="en-US" u="none" dirty="0">
                <a:solidFill>
                  <a:schemeClr val="tx2"/>
                </a:solidFill>
              </a:rPr>
              <a:t>Reclaim his power by creating a different interpretation of the events </a:t>
            </a:r>
          </a:p>
          <a:p>
            <a:pPr lvl="1"/>
            <a:r>
              <a:rPr lang="en-US" altLang="en-US" u="none" dirty="0">
                <a:solidFill>
                  <a:schemeClr val="tx2"/>
                </a:solidFill>
              </a:rPr>
              <a:t>Hired a coach to work with him </a:t>
            </a:r>
          </a:p>
          <a:p>
            <a:pPr lvl="1"/>
            <a:endParaRPr lang="en-US" altLang="en-US" u="none" dirty="0">
              <a:solidFill>
                <a:schemeClr val="tx2"/>
              </a:solidFill>
            </a:endParaRPr>
          </a:p>
          <a:p>
            <a:pPr lvl="1"/>
            <a:r>
              <a:rPr lang="en-US" altLang="en-US" u="none" dirty="0">
                <a:solidFill>
                  <a:schemeClr val="tx2"/>
                </a:solidFill>
              </a:rPr>
              <a:t>POSITIVE OUTCOMES:</a:t>
            </a:r>
          </a:p>
          <a:p>
            <a:r>
              <a:rPr lang="en-US" sz="19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Professional Benefits:</a:t>
            </a:r>
            <a:endParaRPr lang="en-US" sz="1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53358" indent="-353358">
              <a:spcBef>
                <a:spcPts val="93"/>
              </a:spcBef>
              <a:buFont typeface="Symbol" panose="05050102010706020507" pitchFamily="18" charset="2"/>
              <a:buChar char=""/>
            </a:pP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Ability to make more conscious and present moment interpretations, especially in moments of workplace conflict, resulting in healthier decisions, choices, and actions (which frankly is good for everyone)</a:t>
            </a:r>
          </a:p>
          <a:p>
            <a:pPr marL="353358" indent="-353358">
              <a:spcBef>
                <a:spcPts val="93"/>
              </a:spcBef>
              <a:buFont typeface="Symbol" panose="05050102010706020507" pitchFamily="18" charset="2"/>
              <a:buChar char=""/>
            </a:pP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Ability to demonstrate healthier, less triggered reactions to workplace conflict (Bumper Car Moments)</a:t>
            </a:r>
          </a:p>
          <a:p>
            <a:pPr marL="353358" indent="-353358">
              <a:spcBef>
                <a:spcPts val="93"/>
              </a:spcBef>
              <a:buFont typeface="Symbol" panose="05050102010706020507" pitchFamily="18" charset="2"/>
              <a:buChar char=""/>
            </a:pP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Healthier and more engaging cultures (toxicity factor goes down)</a:t>
            </a:r>
          </a:p>
          <a:p>
            <a:pPr marL="353358" indent="-353358">
              <a:spcBef>
                <a:spcPts val="93"/>
              </a:spcBef>
              <a:buFont typeface="Symbol" panose="05050102010706020507" pitchFamily="18" charset="2"/>
              <a:buChar char=""/>
            </a:pP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Improved relationships with bosses and colleagues</a:t>
            </a:r>
          </a:p>
          <a:p>
            <a:pPr marL="353358" indent="-353358">
              <a:spcBef>
                <a:spcPts val="93"/>
              </a:spcBef>
              <a:buFont typeface="Symbol" panose="05050102010706020507" pitchFamily="18" charset="2"/>
              <a:buChar char=""/>
            </a:pP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Enhanced and more optimized performance of the teams we lead</a:t>
            </a:r>
          </a:p>
          <a:p>
            <a:pPr marL="353358" indent="-353358">
              <a:spcBef>
                <a:spcPts val="93"/>
              </a:spcBef>
              <a:buFont typeface="Symbol" panose="05050102010706020507" pitchFamily="18" charset="2"/>
              <a:buChar char=""/>
            </a:pP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Better equipped to role model worklife integration for others</a:t>
            </a:r>
          </a:p>
          <a:p>
            <a:pPr marL="353358" indent="-353358">
              <a:spcBef>
                <a:spcPts val="93"/>
              </a:spcBef>
              <a:buFont typeface="Symbol" panose="05050102010706020507" pitchFamily="18" charset="2"/>
              <a:buChar char=""/>
            </a:pP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More aware of professional development areas needing attention, with clarity on what to do differently</a:t>
            </a:r>
          </a:p>
          <a:p>
            <a:pPr marL="353358" indent="-353358">
              <a:spcBef>
                <a:spcPts val="93"/>
              </a:spcBef>
              <a:buFont typeface="Symbol" panose="05050102010706020507" pitchFamily="18" charset="2"/>
              <a:buChar char=""/>
            </a:pP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Able to recognize/celebrate personal and team members’ accomplishments</a:t>
            </a:r>
            <a:b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9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Personal Benefits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53358" indent="-353358">
              <a:spcBef>
                <a:spcPts val="93"/>
              </a:spcBef>
              <a:buFont typeface="Symbol" panose="05050102010706020507" pitchFamily="18" charset="2"/>
              <a:buChar char=""/>
            </a:pP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Healthier reactions to workplace stress resulting in less beating oneself up at the end of the day and over the weekend</a:t>
            </a:r>
          </a:p>
          <a:p>
            <a:pPr marL="353358" indent="-353358">
              <a:spcBef>
                <a:spcPts val="93"/>
              </a:spcBef>
              <a:buFont typeface="Symbol" panose="05050102010706020507" pitchFamily="18" charset="2"/>
              <a:buChar char=""/>
            </a:pP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Career clarity of knowing what to do differently to be even more effective</a:t>
            </a:r>
          </a:p>
          <a:p>
            <a:pPr marL="353358" indent="-353358">
              <a:spcBef>
                <a:spcPts val="93"/>
              </a:spcBef>
              <a:buFont typeface="Symbol" panose="05050102010706020507" pitchFamily="18" charset="2"/>
              <a:buChar char=""/>
            </a:pP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Improved confidence</a:t>
            </a:r>
          </a:p>
          <a:p>
            <a:pPr marL="353358" indent="-353358">
              <a:spcBef>
                <a:spcPts val="93"/>
              </a:spcBef>
              <a:buFont typeface="Symbol" panose="05050102010706020507" pitchFamily="18" charset="2"/>
              <a:buChar char=""/>
            </a:pP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More rested and energized</a:t>
            </a:r>
          </a:p>
          <a:p>
            <a:pPr marL="353358" indent="-353358">
              <a:spcBef>
                <a:spcPts val="93"/>
              </a:spcBef>
              <a:buFont typeface="Symbol" panose="05050102010706020507" pitchFamily="18" charset="2"/>
              <a:buChar char=""/>
            </a:pP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From inner critic to inner coach</a:t>
            </a:r>
          </a:p>
          <a:p>
            <a:pPr marL="353358" indent="-353358">
              <a:spcBef>
                <a:spcPts val="93"/>
              </a:spcBef>
              <a:buFont typeface="Symbol" panose="05050102010706020507" pitchFamily="18" charset="2"/>
              <a:buChar char=""/>
            </a:pP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From Unconscious Wounded Career Path to Conscious Healing Career Path</a:t>
            </a:r>
          </a:p>
          <a:p>
            <a:pPr marL="353358" indent="-353358">
              <a:spcBef>
                <a:spcPts val="93"/>
              </a:spcBef>
              <a:buFont typeface="Symbol" panose="05050102010706020507" pitchFamily="18" charset="2"/>
              <a:buChar char=""/>
            </a:pP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From stress, anxiety and worry (SAW) to Rapid Power Reclaim (Your very own Swiss Army Knife)</a:t>
            </a:r>
          </a:p>
          <a:p>
            <a:pPr marL="353358" indent="-353358">
              <a:spcBef>
                <a:spcPts val="93"/>
              </a:spcBef>
              <a:buFont typeface="Symbol" panose="05050102010706020507" pitchFamily="18" charset="2"/>
              <a:buChar char=""/>
            </a:pP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From inner child to inner adult</a:t>
            </a:r>
          </a:p>
          <a:p>
            <a:pPr marL="353358" indent="-353358">
              <a:spcBef>
                <a:spcPts val="93"/>
              </a:spcBef>
              <a:buFont typeface="Symbol" panose="05050102010706020507" pitchFamily="18" charset="2"/>
              <a:buChar char=""/>
            </a:pP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From past reality to present professional reality</a:t>
            </a:r>
          </a:p>
          <a:p>
            <a:pPr marL="353358" indent="-353358">
              <a:spcBef>
                <a:spcPts val="93"/>
              </a:spcBef>
              <a:buFont typeface="Symbol" panose="05050102010706020507" pitchFamily="18" charset="2"/>
              <a:buChar char=""/>
            </a:pP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Better worklife integration and balance</a:t>
            </a:r>
          </a:p>
          <a:p>
            <a:pPr marL="353358" indent="-353358">
              <a:spcBef>
                <a:spcPts val="93"/>
              </a:spcBef>
              <a:buFont typeface="Symbol" panose="05050102010706020507" pitchFamily="18" charset="2"/>
              <a:buChar char=""/>
            </a:pP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Reconnecting and deepening relationship with loved ones</a:t>
            </a:r>
          </a:p>
          <a:p>
            <a:pPr marL="353358" indent="-353358">
              <a:spcBef>
                <a:spcPts val="93"/>
              </a:spcBef>
              <a:buFont typeface="Symbol" panose="05050102010706020507" pitchFamily="18" charset="2"/>
              <a:buChar char=""/>
            </a:pP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Healthier habits for managing stress</a:t>
            </a:r>
          </a:p>
          <a:p>
            <a:pPr marL="353358" indent="-353358">
              <a:spcBef>
                <a:spcPts val="93"/>
              </a:spcBef>
              <a:buFont typeface="Symbol" panose="05050102010706020507" pitchFamily="18" charset="2"/>
              <a:buChar char=""/>
            </a:pP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Improved relationship with self</a:t>
            </a:r>
          </a:p>
          <a:p>
            <a:pPr marL="353358" indent="-353358">
              <a:spcBef>
                <a:spcPts val="93"/>
              </a:spcBef>
              <a:buFont typeface="Symbol" panose="05050102010706020507" pitchFamily="18" charset="2"/>
              <a:buChar char=""/>
            </a:pP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Enhanced joy and self-acceptance in everything one does – even the challenging interactions one might have at work. </a:t>
            </a:r>
          </a:p>
          <a:p>
            <a:pPr lvl="1"/>
            <a:endParaRPr lang="en-US" altLang="en-US" u="none" dirty="0">
              <a:solidFill>
                <a:schemeClr val="tx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5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one do you want to be on?</a:t>
            </a:r>
          </a:p>
        </p:txBody>
      </p:sp>
    </p:spTree>
    <p:extLst>
      <p:ext uri="{BB962C8B-B14F-4D97-AF65-F5344CB8AC3E}">
        <p14:creationId xmlns:p14="http://schemas.microsoft.com/office/powerpoint/2010/main" val="1952226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sng" dirty="0">
                <a:solidFill>
                  <a:srgbClr val="2B3490"/>
                </a:solidFill>
                <a:effectLst/>
                <a:latin typeface="Helvetica" pitchFamily="2" charset="0"/>
                <a:hlinkClick r:id="rId3"/>
              </a:rPr>
              <a:t>https://programs.healingatwork.com/bumper-car-mini-course-training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E51DC-D4C8-441F-946F-4229DC558DF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055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441E8-2471-4955-B625-1A886589C2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9557" y="1987817"/>
            <a:ext cx="11195061" cy="1152129"/>
          </a:xfrm>
          <a:prstGeom prst="rect">
            <a:avLst/>
          </a:prstGeom>
        </p:spPr>
        <p:txBody>
          <a:bodyPr anchor="b"/>
          <a:lstStyle>
            <a:lvl1pPr algn="ctr">
              <a:defRPr sz="6600" b="0">
                <a:solidFill>
                  <a:schemeClr val="bg1"/>
                </a:solidFill>
                <a:latin typeface="Old Standard TT" panose="02040503050505020303" pitchFamily="18" charset="0"/>
                <a:ea typeface="Old Standard TT" panose="02040503050505020303" pitchFamily="18" charset="0"/>
                <a:cs typeface="Old Standard TT" panose="02040503050505020303" pitchFamily="18" charset="0"/>
              </a:defRPr>
            </a:lvl1pPr>
          </a:lstStyle>
          <a:p>
            <a:r>
              <a:rPr lang="en-US" dirty="0"/>
              <a:t>Click to edit </a:t>
            </a:r>
            <a:r>
              <a:rPr lang="hu-HU" dirty="0" err="1"/>
              <a:t>title</a:t>
            </a:r>
            <a:endParaRPr lang="hu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0E6331-644E-4D51-95AC-4E0E039745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557" y="3139944"/>
            <a:ext cx="11195061" cy="57606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Nunito" pitchFamily="2" charset="77"/>
              </a:defRPr>
            </a:lvl1pPr>
            <a:lvl2pPr marL="609448" indent="0" algn="ctr">
              <a:buNone/>
              <a:defRPr sz="2666"/>
            </a:lvl2pPr>
            <a:lvl3pPr marL="1218895" indent="0" algn="ctr">
              <a:buNone/>
              <a:defRPr sz="2399"/>
            </a:lvl3pPr>
            <a:lvl4pPr marL="1828343" indent="0" algn="ctr">
              <a:buNone/>
              <a:defRPr sz="2133"/>
            </a:lvl4pPr>
            <a:lvl5pPr marL="2437790" indent="0" algn="ctr">
              <a:buNone/>
              <a:defRPr sz="2133"/>
            </a:lvl5pPr>
            <a:lvl6pPr marL="3047238" indent="0" algn="ctr">
              <a:buNone/>
              <a:defRPr sz="2133"/>
            </a:lvl6pPr>
            <a:lvl7pPr marL="3656686" indent="0" algn="ctr">
              <a:buNone/>
              <a:defRPr sz="2133"/>
            </a:lvl7pPr>
            <a:lvl8pPr marL="4266133" indent="0" algn="ctr">
              <a:buNone/>
              <a:defRPr sz="2133"/>
            </a:lvl8pPr>
            <a:lvl9pPr marL="4875581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  <a:endParaRPr lang="hu-HU" dirty="0"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ECAF5338-81EF-0546-BE95-8EC33C7D9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9183" y="6529016"/>
            <a:ext cx="729635" cy="164592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fld id="{D92B6165-2E63-41A3-8905-D7634EBC6D4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CDAB7C-6083-F548-8B51-B515A1600C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662" y="6416649"/>
            <a:ext cx="1971040" cy="32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55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Nunito" pitchFamily="2" charset="77"/>
              </a:defRPr>
            </a:lvl1pPr>
          </a:lstStyle>
          <a:p>
            <a:fld id="{D92B6165-2E63-41A3-8905-D7634EBC6D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94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0956E1-1DD9-E14F-BE37-68B847CDE2F4}"/>
              </a:ext>
            </a:extLst>
          </p:cNvPr>
          <p:cNvSpPr/>
          <p:nvPr userDrawn="1"/>
        </p:nvSpPr>
        <p:spPr>
          <a:xfrm>
            <a:off x="9436652" y="0"/>
            <a:ext cx="275534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6092" y="681037"/>
            <a:ext cx="8026804" cy="764859"/>
          </a:xfrm>
        </p:spPr>
        <p:txBody>
          <a:bodyPr anchor="ctr"/>
          <a:lstStyle/>
          <a:p>
            <a:r>
              <a:rPr lang="en-US" dirty="0"/>
              <a:t>Your Title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6093" y="1994695"/>
            <a:ext cx="8026804" cy="4182269"/>
          </a:xfrm>
        </p:spPr>
        <p:txBody>
          <a:bodyPr/>
          <a:lstStyle>
            <a:lvl1pPr marL="594360" indent="-59436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Your bullet point text goes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47948C0-C81F-71DD-0778-860D026B8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9183" y="6529016"/>
            <a:ext cx="729635" cy="1645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Nunito" pitchFamily="2" charset="77"/>
              </a:defRPr>
            </a:lvl1pPr>
          </a:lstStyle>
          <a:p>
            <a:fld id="{D92B6165-2E63-41A3-8905-D7634EBC6D4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273A66DA-4697-2C12-A2B0-2F915191B4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62" y="6416649"/>
            <a:ext cx="1971040" cy="3250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B63E59-73AA-2514-E01C-A6FAE1C360DD}"/>
              </a:ext>
            </a:extLst>
          </p:cNvPr>
          <p:cNvSpPr txBox="1"/>
          <p:nvPr userDrawn="1"/>
        </p:nvSpPr>
        <p:spPr>
          <a:xfrm>
            <a:off x="9435581" y="6498212"/>
            <a:ext cx="23086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dirty="0">
                <a:solidFill>
                  <a:schemeClr val="tx1"/>
                </a:solidFill>
                <a:latin typeface="Nunito Sans" pitchFamily="2" charset="77"/>
              </a:rPr>
              <a:t>BUMPER CAR MOMENTS MINI COURSE</a:t>
            </a:r>
          </a:p>
        </p:txBody>
      </p:sp>
    </p:spTree>
    <p:extLst>
      <p:ext uri="{BB962C8B-B14F-4D97-AF65-F5344CB8AC3E}">
        <p14:creationId xmlns:p14="http://schemas.microsoft.com/office/powerpoint/2010/main" val="3323533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g +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59BA77D-F7BC-D949-9CEE-9A698745736E}"/>
              </a:ext>
            </a:extLst>
          </p:cNvPr>
          <p:cNvSpPr/>
          <p:nvPr userDrawn="1"/>
        </p:nvSpPr>
        <p:spPr>
          <a:xfrm>
            <a:off x="0" y="0"/>
            <a:ext cx="2755348" cy="6858000"/>
          </a:xfrm>
          <a:prstGeom prst="rect">
            <a:avLst/>
          </a:prstGeom>
          <a:solidFill>
            <a:srgbClr val="FCEC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5BC2E85-E1FF-8D47-8835-DBC7498E99B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413" y="1046988"/>
            <a:ext cx="3365869" cy="4764024"/>
          </a:xfrm>
          <a:solidFill>
            <a:srgbClr val="E6E9E7"/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 dirty="0"/>
              <a:t>YOUR PHOTO</a:t>
            </a:r>
          </a:p>
          <a:p>
            <a:r>
              <a:rPr lang="en-US" dirty="0"/>
              <a:t>GOES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0ADA61-BEBE-4A4D-A06F-5A5B61925BB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174439" y="1046988"/>
            <a:ext cx="5945148" cy="4764024"/>
          </a:xfrm>
        </p:spPr>
        <p:txBody>
          <a:bodyPr anchor="ctr"/>
          <a:lstStyle/>
          <a:p>
            <a:pPr lvl="0"/>
            <a:r>
              <a:rPr lang="en-US" dirty="0"/>
              <a:t>Your bullet point text goes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53767CD-7DEB-2241-03D1-76774223E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9183" y="6529016"/>
            <a:ext cx="729635" cy="1645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Nunito" pitchFamily="2" charset="77"/>
              </a:defRPr>
            </a:lvl1pPr>
          </a:lstStyle>
          <a:p>
            <a:fld id="{D92B6165-2E63-41A3-8905-D7634EBC6D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50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441E8-2471-4955-B625-1A886589C2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9557" y="1987817"/>
            <a:ext cx="11195061" cy="1152129"/>
          </a:xfrm>
          <a:prstGeom prst="rect">
            <a:avLst/>
          </a:prstGeom>
        </p:spPr>
        <p:txBody>
          <a:bodyPr anchor="b"/>
          <a:lstStyle>
            <a:lvl1pPr algn="ctr">
              <a:defRPr sz="6600" b="0">
                <a:solidFill>
                  <a:schemeClr val="bg1"/>
                </a:solidFill>
                <a:latin typeface="Old Standard TT" panose="02040503050505020303" pitchFamily="18" charset="0"/>
                <a:ea typeface="Old Standard TT" panose="02040503050505020303" pitchFamily="18" charset="0"/>
                <a:cs typeface="Old Standard TT" panose="02040503050505020303" pitchFamily="18" charset="0"/>
              </a:defRPr>
            </a:lvl1pPr>
          </a:lstStyle>
          <a:p>
            <a:r>
              <a:rPr lang="en-US" dirty="0"/>
              <a:t>Click to edit </a:t>
            </a:r>
            <a:r>
              <a:rPr lang="hu-HU" dirty="0" err="1"/>
              <a:t>title</a:t>
            </a:r>
            <a:endParaRPr lang="hu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0E6331-644E-4D51-95AC-4E0E039745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557" y="3139944"/>
            <a:ext cx="11195061" cy="57606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Nunito" pitchFamily="2" charset="77"/>
              </a:defRPr>
            </a:lvl1pPr>
            <a:lvl2pPr marL="609448" indent="0" algn="ctr">
              <a:buNone/>
              <a:defRPr sz="2666"/>
            </a:lvl2pPr>
            <a:lvl3pPr marL="1218895" indent="0" algn="ctr">
              <a:buNone/>
              <a:defRPr sz="2399"/>
            </a:lvl3pPr>
            <a:lvl4pPr marL="1828343" indent="0" algn="ctr">
              <a:buNone/>
              <a:defRPr sz="2133"/>
            </a:lvl4pPr>
            <a:lvl5pPr marL="2437790" indent="0" algn="ctr">
              <a:buNone/>
              <a:defRPr sz="2133"/>
            </a:lvl5pPr>
            <a:lvl6pPr marL="3047238" indent="0" algn="ctr">
              <a:buNone/>
              <a:defRPr sz="2133"/>
            </a:lvl6pPr>
            <a:lvl7pPr marL="3656686" indent="0" algn="ctr">
              <a:buNone/>
              <a:defRPr sz="2133"/>
            </a:lvl7pPr>
            <a:lvl8pPr marL="4266133" indent="0" algn="ctr">
              <a:buNone/>
              <a:defRPr sz="2133"/>
            </a:lvl8pPr>
            <a:lvl9pPr marL="4875581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  <a:endParaRPr lang="hu-HU" dirty="0"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ECAF5338-81EF-0546-BE95-8EC33C7D9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9183" y="6529016"/>
            <a:ext cx="729635" cy="164592"/>
          </a:xfrm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Nunito" pitchFamily="2" charset="77"/>
              </a:defRPr>
            </a:lvl1pPr>
          </a:lstStyle>
          <a:p>
            <a:fld id="{D92B6165-2E63-41A3-8905-D7634EBC6D4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3DAB29B-F5A4-C8A8-A7A4-875B19BFD1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62" y="6416649"/>
            <a:ext cx="1971040" cy="32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Nunito" pitchFamily="2" charset="77"/>
              </a:defRPr>
            </a:lvl1pPr>
          </a:lstStyle>
          <a:p>
            <a:fld id="{D92B6165-2E63-41A3-8905-D7634EBC6D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33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dule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8D07B-DE43-C14C-9D16-144D1583BE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40525" y="2235200"/>
            <a:ext cx="6127872" cy="2387600"/>
          </a:xfrm>
        </p:spPr>
        <p:txBody>
          <a:bodyPr anchor="ctr">
            <a:normAutofit/>
          </a:bodyPr>
          <a:lstStyle>
            <a:lvl1pPr algn="l">
              <a:lnSpc>
                <a:spcPts val="6700"/>
              </a:lnSpc>
              <a:defRPr sz="6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Your Course Module Title Goes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2B1B96E-951E-FF46-B85A-D69F88654B2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523603" y="2816509"/>
            <a:ext cx="2662137" cy="1224983"/>
          </a:xfrm>
        </p:spPr>
        <p:txBody>
          <a:bodyPr anchor="t">
            <a:noAutofit/>
          </a:bodyPr>
          <a:lstStyle>
            <a:lvl1pPr marL="0" indent="0" algn="ctr">
              <a:lnSpc>
                <a:spcPts val="11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400">
                <a:solidFill>
                  <a:schemeClr val="accent3"/>
                </a:solidFill>
                <a:latin typeface="Old Standard TT" panose="02040503050505020303" pitchFamily="18" charset="0"/>
                <a:ea typeface="Old Standard TT" panose="02040503050505020303" pitchFamily="18" charset="0"/>
                <a:cs typeface="Old Standard TT" panose="02040503050505020303" pitchFamily="18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7D1058-37A8-63A1-985C-6D70F3BCDD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662" y="6416649"/>
            <a:ext cx="1971040" cy="32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17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sson Preiv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0956E1-1DD9-E14F-BE37-68B847CDE2F4}"/>
              </a:ext>
            </a:extLst>
          </p:cNvPr>
          <p:cNvSpPr/>
          <p:nvPr userDrawn="1"/>
        </p:nvSpPr>
        <p:spPr>
          <a:xfrm>
            <a:off x="0" y="0"/>
            <a:ext cx="27553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26997" y="806767"/>
            <a:ext cx="8026804" cy="764859"/>
          </a:xfrm>
        </p:spPr>
        <p:txBody>
          <a:bodyPr anchor="t"/>
          <a:lstStyle/>
          <a:p>
            <a:r>
              <a:rPr lang="en-US" dirty="0"/>
              <a:t>In This Lesson, You Will Learn: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26997" y="1994695"/>
            <a:ext cx="8026804" cy="4182269"/>
          </a:xfrm>
        </p:spPr>
        <p:txBody>
          <a:bodyPr/>
          <a:lstStyle>
            <a:lvl1pPr>
              <a:spcAft>
                <a:spcPts val="1200"/>
              </a:spcAft>
              <a:defRPr/>
            </a:lvl1pPr>
          </a:lstStyle>
          <a:p>
            <a:pPr lvl="0"/>
            <a:r>
              <a:rPr lang="en-US" dirty="0"/>
              <a:t>Your bullet point text goes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83F3A68-824C-DB5A-1606-CD95FCE058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26996" y="421798"/>
            <a:ext cx="3860800" cy="339346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3"/>
                </a:solidFill>
                <a:latin typeface="Old Standard TT" panose="02040503050505020303" pitchFamily="18" charset="0"/>
                <a:ea typeface="Old Standard TT" panose="02040503050505020303" pitchFamily="18" charset="0"/>
                <a:cs typeface="Old Standard TT" panose="02040503050505020303" pitchFamily="18" charset="0"/>
              </a:defRPr>
            </a:lvl1pPr>
          </a:lstStyle>
          <a:p>
            <a:pPr lvl="0"/>
            <a:r>
              <a:rPr lang="en-US" dirty="0"/>
              <a:t>LESSON #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A2CCBE4-F5E4-EA18-E96F-6D996936A7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9183" y="6529016"/>
            <a:ext cx="729635" cy="1645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Nunito" pitchFamily="2" charset="77"/>
              </a:defRPr>
            </a:lvl1pPr>
          </a:lstStyle>
          <a:p>
            <a:fld id="{D92B6165-2E63-41A3-8905-D7634EBC6D4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CB9FF5-887E-9D81-FDBE-46B651E462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662" y="6416649"/>
            <a:ext cx="1971040" cy="32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72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92" y="551640"/>
            <a:ext cx="11460416" cy="58477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92" y="1499579"/>
            <a:ext cx="11460416" cy="5240043"/>
          </a:xfrm>
        </p:spPr>
        <p:txBody>
          <a:bodyPr/>
          <a:lstStyle>
            <a:lvl1pPr>
              <a:defRPr b="0" i="0">
                <a:latin typeface="Nunito" pitchFamily="2" charset="77"/>
              </a:defRPr>
            </a:lvl1pPr>
            <a:lvl2pPr>
              <a:defRPr b="0" i="0">
                <a:latin typeface="Nunito" pitchFamily="2" charset="77"/>
              </a:defRPr>
            </a:lvl2pPr>
            <a:lvl3pPr>
              <a:defRPr b="0" i="0">
                <a:latin typeface="Nunito" pitchFamily="2" charset="77"/>
              </a:defRPr>
            </a:lvl3pPr>
            <a:lvl4pPr>
              <a:defRPr b="0" i="0">
                <a:latin typeface="Nunito" pitchFamily="2" charset="77"/>
              </a:defRPr>
            </a:lvl4pPr>
            <a:lvl5pPr>
              <a:defRPr b="0" i="0">
                <a:latin typeface="Nunito" pitchFamily="2" charset="77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Nunito" pitchFamily="2" charset="77"/>
              </a:defRPr>
            </a:lvl1pPr>
          </a:lstStyle>
          <a:p>
            <a:fld id="{D92B6165-2E63-41A3-8905-D7634EBC6D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B45A44-B114-B505-D1DF-61B9F64E53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4638" y="209294"/>
            <a:ext cx="3860800" cy="339346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3"/>
                </a:solidFill>
                <a:latin typeface="Old Standard TT" panose="02040503050505020303" pitchFamily="18" charset="0"/>
                <a:ea typeface="Old Standard TT" panose="02040503050505020303" pitchFamily="18" charset="0"/>
                <a:cs typeface="Old Standard TT" panose="02040503050505020303" pitchFamily="18" charset="0"/>
              </a:defRPr>
            </a:lvl1pPr>
          </a:lstStyle>
          <a:p>
            <a:pPr lvl="0"/>
            <a:r>
              <a:rPr lang="en-US" dirty="0"/>
              <a:t>LESSON #</a:t>
            </a:r>
          </a:p>
        </p:txBody>
      </p:sp>
    </p:spTree>
    <p:extLst>
      <p:ext uri="{BB962C8B-B14F-4D97-AF65-F5344CB8AC3E}">
        <p14:creationId xmlns:p14="http://schemas.microsoft.com/office/powerpoint/2010/main" val="224178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92" y="1126753"/>
            <a:ext cx="11460416" cy="5240043"/>
          </a:xfrm>
        </p:spPr>
        <p:txBody>
          <a:bodyPr/>
          <a:lstStyle>
            <a:lvl1pPr>
              <a:defRPr b="0" i="0">
                <a:latin typeface="Nunito" pitchFamily="2" charset="77"/>
              </a:defRPr>
            </a:lvl1pPr>
            <a:lvl2pPr>
              <a:defRPr b="0" i="0">
                <a:latin typeface="Nunito" pitchFamily="2" charset="77"/>
              </a:defRPr>
            </a:lvl2pPr>
            <a:lvl3pPr>
              <a:defRPr b="0" i="0">
                <a:latin typeface="Nunito" pitchFamily="2" charset="77"/>
              </a:defRPr>
            </a:lvl3pPr>
            <a:lvl4pPr>
              <a:defRPr b="0" i="0">
                <a:latin typeface="Nunito" pitchFamily="2" charset="77"/>
              </a:defRPr>
            </a:lvl4pPr>
            <a:lvl5pPr>
              <a:defRPr b="0" i="0">
                <a:latin typeface="Nunito" pitchFamily="2" charset="77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Nunito" pitchFamily="2" charset="77"/>
              </a:defRPr>
            </a:lvl1pPr>
          </a:lstStyle>
          <a:p>
            <a:fld id="{D92B6165-2E63-41A3-8905-D7634EBC6D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3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Nunito" pitchFamily="2" charset="77"/>
              </a:defRPr>
            </a:lvl1pPr>
          </a:lstStyle>
          <a:p>
            <a:fld id="{D92B6165-2E63-41A3-8905-D7634EBC6D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74392" y="178814"/>
            <a:ext cx="11714426" cy="58477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231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Nunito" pitchFamily="2" charset="77"/>
              </a:defRPr>
            </a:lvl1pPr>
          </a:lstStyle>
          <a:p>
            <a:fld id="{D92B6165-2E63-41A3-8905-D7634EBC6D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332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92" y="178814"/>
            <a:ext cx="11460416" cy="5847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92" y="886123"/>
            <a:ext cx="11460416" cy="5240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59183" y="6529016"/>
            <a:ext cx="729635" cy="1645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Nunito" pitchFamily="2" charset="77"/>
              </a:defRPr>
            </a:lvl1pPr>
          </a:lstStyle>
          <a:p>
            <a:fld id="{D92B6165-2E63-41A3-8905-D7634EBC6D4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F819DF0F-C6C2-8042-9231-B1F45673016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62" y="6416649"/>
            <a:ext cx="1971040" cy="3250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B6D205-E74C-D049-96BA-EBFB777AD0F2}"/>
              </a:ext>
            </a:extLst>
          </p:cNvPr>
          <p:cNvSpPr txBox="1"/>
          <p:nvPr userDrawn="1"/>
        </p:nvSpPr>
        <p:spPr>
          <a:xfrm>
            <a:off x="6266443" y="6498212"/>
            <a:ext cx="54777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dirty="0">
                <a:solidFill>
                  <a:schemeClr val="tx1"/>
                </a:solidFill>
                <a:latin typeface="Nunito Sans" pitchFamily="2" charset="77"/>
              </a:rPr>
              <a:t>UNCONSCIOUS WOUNDED CAREER PATH AND CONSCIOUS HEALING CAREER PATH OVERVIEW</a:t>
            </a:r>
          </a:p>
        </p:txBody>
      </p:sp>
    </p:spTree>
    <p:extLst>
      <p:ext uri="{BB962C8B-B14F-4D97-AF65-F5344CB8AC3E}">
        <p14:creationId xmlns:p14="http://schemas.microsoft.com/office/powerpoint/2010/main" val="473474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57" r:id="rId2"/>
    <p:sldLayoutId id="2147483729" r:id="rId3"/>
    <p:sldLayoutId id="2147483749" r:id="rId4"/>
    <p:sldLayoutId id="2147483750" r:id="rId5"/>
    <p:sldLayoutId id="2147483756" r:id="rId6"/>
    <p:sldLayoutId id="2147483744" r:id="rId7"/>
    <p:sldLayoutId id="2147483691" r:id="rId8"/>
    <p:sldLayoutId id="2147483745" r:id="rId9"/>
    <p:sldLayoutId id="2147483748" r:id="rId10"/>
    <p:sldLayoutId id="2147483758" r:id="rId11"/>
    <p:sldLayoutId id="214748375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chemeClr val="accent1"/>
          </a:solidFill>
          <a:latin typeface="Old Standard TT" panose="02040503050505020303" pitchFamily="18" charset="0"/>
          <a:ea typeface="Old Standard TT" panose="02040503050505020303" pitchFamily="18" charset="0"/>
          <a:cs typeface="Old Standard TT" panose="02040503050505020303" pitchFamily="18" charset="0"/>
        </a:defRPr>
      </a:lvl1pPr>
    </p:titleStyle>
    <p:bodyStyle>
      <a:lvl1pPr marL="228600" indent="-228600" algn="l" defTabSz="914400" rtl="0" eaLnBrk="1" latinLnBrk="0" hangingPunct="1">
        <a:spcBef>
          <a:spcPts val="600"/>
        </a:spcBef>
        <a:spcAft>
          <a:spcPts val="1200"/>
        </a:spcAft>
        <a:buClr>
          <a:schemeClr val="accent1"/>
        </a:buClr>
        <a:buFont typeface="Wingdings" pitchFamily="2" charset="2"/>
        <a:buChar char="§"/>
        <a:defRPr sz="2400" b="0" i="0" kern="1200">
          <a:solidFill>
            <a:srgbClr val="231F20"/>
          </a:solidFill>
          <a:latin typeface="Nunito" pitchFamily="2" charset="77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spcAft>
          <a:spcPts val="1200"/>
        </a:spcAft>
        <a:buClr>
          <a:srgbClr val="8B8D8E"/>
        </a:buClr>
        <a:buSzPct val="65000"/>
        <a:buFont typeface="Arial" pitchFamily="34" charset="0"/>
        <a:buChar char="►"/>
        <a:defRPr sz="2000" b="0" i="0" kern="1200">
          <a:solidFill>
            <a:srgbClr val="231F20"/>
          </a:solidFill>
          <a:latin typeface="Nunito" pitchFamily="2" charset="77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spcAft>
          <a:spcPts val="1200"/>
        </a:spcAft>
        <a:buClr>
          <a:schemeClr val="accent6"/>
        </a:buClr>
        <a:buFont typeface="Arial" pitchFamily="34" charset="0"/>
        <a:buChar char="−"/>
        <a:defRPr sz="1800" b="0" i="0" kern="1200">
          <a:solidFill>
            <a:srgbClr val="231F20"/>
          </a:solidFill>
          <a:latin typeface="Nunito" pitchFamily="2" charset="77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spcAft>
          <a:spcPts val="1200"/>
        </a:spcAft>
        <a:buClr>
          <a:schemeClr val="accent6"/>
        </a:buClr>
        <a:buFont typeface="Arial" pitchFamily="34" charset="0"/>
        <a:buChar char="−"/>
        <a:defRPr sz="1600" b="0" i="0" kern="1200">
          <a:solidFill>
            <a:srgbClr val="231F20"/>
          </a:solidFill>
          <a:latin typeface="Nunito" pitchFamily="2" charset="77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spcAft>
          <a:spcPts val="1200"/>
        </a:spcAft>
        <a:buClr>
          <a:schemeClr val="accent6"/>
        </a:buClr>
        <a:buFont typeface="Arial" pitchFamily="34" charset="0"/>
        <a:buChar char="−"/>
        <a:defRPr sz="1600" b="0" i="0" kern="1200">
          <a:solidFill>
            <a:srgbClr val="231F20"/>
          </a:solidFill>
          <a:latin typeface="Nunito" pitchFamily="2" charset="77"/>
          <a:ea typeface="+mn-ea"/>
          <a:cs typeface="+mn-cs"/>
        </a:defRPr>
      </a:lvl5pPr>
      <a:lvl6pPr marL="1371600" indent="-228600" algn="l" defTabSz="914400" rtl="0" eaLnBrk="1" latinLnBrk="0" hangingPunct="1">
        <a:spcBef>
          <a:spcPts val="600"/>
        </a:spcBef>
        <a:buClr>
          <a:schemeClr val="accent6"/>
        </a:buClr>
        <a:buFont typeface="Arial" pitchFamily="34" charset="0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spcBef>
          <a:spcPts val="600"/>
        </a:spcBef>
        <a:buClr>
          <a:schemeClr val="accent6"/>
        </a:buClr>
        <a:buFont typeface="Arial" pitchFamily="34" charset="0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spcBef>
          <a:spcPts val="600"/>
        </a:spcBef>
        <a:buClr>
          <a:schemeClr val="accent6"/>
        </a:buClr>
        <a:buFont typeface="Arial" pitchFamily="34" charset="0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ts val="600"/>
        </a:spcBef>
        <a:buClr>
          <a:schemeClr val="accent6"/>
        </a:buClr>
        <a:buFont typeface="Arial" pitchFamily="34" charset="0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41" userDrawn="1">
          <p15:clr>
            <a:srgbClr val="5ACBF0"/>
          </p15:clr>
        </p15:guide>
        <p15:guide id="4" pos="239" userDrawn="1">
          <p15:clr>
            <a:srgbClr val="5ACBF0"/>
          </p15:clr>
        </p15:guide>
        <p15:guide id="5" orient="horz" pos="391" userDrawn="1">
          <p15:clr>
            <a:srgbClr val="5ACBF0"/>
          </p15:clr>
        </p15:guide>
        <p15:guide id="6" orient="horz" pos="4056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761BA02-B6CE-6B4B-880B-28FEF7948D0C}"/>
              </a:ext>
            </a:extLst>
          </p:cNvPr>
          <p:cNvSpPr/>
          <p:nvPr/>
        </p:nvSpPr>
        <p:spPr>
          <a:xfrm>
            <a:off x="180753" y="6337005"/>
            <a:ext cx="2152724" cy="520995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D261A2-744E-461E-A1F6-B220A6A4E346}"/>
              </a:ext>
            </a:extLst>
          </p:cNvPr>
          <p:cNvSpPr txBox="1"/>
          <p:nvPr/>
        </p:nvSpPr>
        <p:spPr>
          <a:xfrm>
            <a:off x="487752" y="145362"/>
            <a:ext cx="11216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66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4800" dirty="0">
                <a:effectLst>
                  <a:outerShdw blurRad="152400" dir="5400000" algn="t" rotWithShape="0">
                    <a:schemeClr val="accent1">
                      <a:alpha val="61000"/>
                    </a:schemeClr>
                  </a:outerShdw>
                </a:effectLst>
                <a:latin typeface="Old Standard TT" panose="02040503050505020303" pitchFamily="18" charset="0"/>
                <a:ea typeface="Old Standard TT" panose="02040503050505020303" pitchFamily="18" charset="0"/>
                <a:cs typeface="Old Standard TT" panose="02040503050505020303" pitchFamily="18" charset="0"/>
              </a:rPr>
              <a:t>The Unconscious Wounded Career Path &amp; Conscious Healing Career Path Overview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BE89F5-9F2E-5149-B0C3-03B13A2BA8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337" y="6030524"/>
            <a:ext cx="2890491" cy="47672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07832C-F02B-E446-0348-930CA82F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B6165-2E63-41A3-8905-D7634EBC6D44}" type="slidenum">
              <a:rPr lang="en-US" smtClean="0"/>
              <a:pPr/>
              <a:t>1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63D93E-51A9-C8EF-4AF7-F5A08856D36F}"/>
              </a:ext>
            </a:extLst>
          </p:cNvPr>
          <p:cNvGrpSpPr/>
          <p:nvPr/>
        </p:nvGrpSpPr>
        <p:grpSpPr>
          <a:xfrm>
            <a:off x="3317050" y="2645343"/>
            <a:ext cx="5557899" cy="2960055"/>
            <a:chOff x="3363239" y="505086"/>
            <a:chExt cx="5557899" cy="3233447"/>
          </a:xfrm>
        </p:grpSpPr>
        <p:pic>
          <p:nvPicPr>
            <p:cNvPr id="3" name="Picture 2" descr="A picture containing text, vector graphics, sign&#10;&#10;Description automatically generated">
              <a:extLst>
                <a:ext uri="{FF2B5EF4-FFF2-40B4-BE49-F238E27FC236}">
                  <a16:creationId xmlns:a16="http://schemas.microsoft.com/office/drawing/2014/main" id="{9AC18CFE-E5C7-3F63-DC46-27893CAE5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682" y="727085"/>
              <a:ext cx="2488744" cy="1487716"/>
            </a:xfrm>
            <a:prstGeom prst="rect">
              <a:avLst/>
            </a:prstGeom>
          </p:spPr>
        </p:pic>
        <p:pic>
          <p:nvPicPr>
            <p:cNvPr id="4" name="Picture 3" descr="A close - up of a logo&#10;&#10;Description automatically generated with low confidence">
              <a:extLst>
                <a:ext uri="{FF2B5EF4-FFF2-40B4-BE49-F238E27FC236}">
                  <a16:creationId xmlns:a16="http://schemas.microsoft.com/office/drawing/2014/main" id="{B7490734-C481-3E35-F9A6-C3FE5D061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682" y="2102525"/>
              <a:ext cx="2488744" cy="1487716"/>
            </a:xfrm>
            <a:prstGeom prst="rect">
              <a:avLst/>
            </a:prstGeom>
          </p:spPr>
        </p:pic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B9E94310-D27F-6183-0754-163E2698BC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487"/>
            <a:stretch/>
          </p:blipFill>
          <p:spPr>
            <a:xfrm>
              <a:off x="3363239" y="1945834"/>
              <a:ext cx="1778991" cy="33833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C8E19-70A4-21BF-D18D-0737BA27DA6C}"/>
                </a:ext>
              </a:extLst>
            </p:cNvPr>
            <p:cNvSpPr txBox="1"/>
            <p:nvPr/>
          </p:nvSpPr>
          <p:spPr>
            <a:xfrm>
              <a:off x="3755206" y="525214"/>
              <a:ext cx="1321475" cy="302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82AA43"/>
                  </a:solidFill>
                </a:rPr>
                <a:t>THE CONSCIOUS </a:t>
              </a:r>
              <a:br>
                <a:rPr lang="en-US" sz="1400" dirty="0">
                  <a:solidFill>
                    <a:srgbClr val="82AA43"/>
                  </a:solidFill>
                </a:rPr>
              </a:br>
              <a:r>
                <a:rPr lang="en-US" sz="1400" dirty="0">
                  <a:solidFill>
                    <a:srgbClr val="82AA43"/>
                  </a:solidFill>
                </a:rPr>
                <a:t>HEALING CAREER PATH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E66DE9-091C-6A07-A0F0-3053FBD60D1E}"/>
                </a:ext>
              </a:extLst>
            </p:cNvPr>
            <p:cNvSpPr txBox="1"/>
            <p:nvPr/>
          </p:nvSpPr>
          <p:spPr>
            <a:xfrm>
              <a:off x="3708659" y="3394087"/>
              <a:ext cx="1414567" cy="302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C4572D"/>
                  </a:solidFill>
                </a:rPr>
                <a:t>THE UNCONSCIOUS </a:t>
              </a:r>
              <a:br>
                <a:rPr lang="en-US" sz="1400" dirty="0">
                  <a:solidFill>
                    <a:srgbClr val="C4572D"/>
                  </a:solidFill>
                </a:rPr>
              </a:br>
              <a:r>
                <a:rPr lang="en-US" sz="1400" dirty="0">
                  <a:solidFill>
                    <a:srgbClr val="C4572D"/>
                  </a:solidFill>
                </a:rPr>
                <a:t>WOUNDED CAREER PATH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F3B60F-7133-0EE3-FA62-A923457BDC11}"/>
                </a:ext>
              </a:extLst>
            </p:cNvPr>
            <p:cNvSpPr txBox="1"/>
            <p:nvPr/>
          </p:nvSpPr>
          <p:spPr>
            <a:xfrm>
              <a:off x="7762727" y="505086"/>
              <a:ext cx="11416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82AA43"/>
                  </a:solidFill>
                </a:rPr>
                <a:t>HEALTHY </a:t>
              </a:r>
            </a:p>
            <a:p>
              <a:pPr algn="ctr"/>
              <a:r>
                <a:rPr lang="en-US" sz="1400" dirty="0">
                  <a:solidFill>
                    <a:srgbClr val="82AA43"/>
                  </a:solidFill>
                </a:rPr>
                <a:t>EMOTIONS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3438F10-6853-155D-43D5-8E20524DD834}"/>
                </a:ext>
              </a:extLst>
            </p:cNvPr>
            <p:cNvSpPr txBox="1"/>
            <p:nvPr/>
          </p:nvSpPr>
          <p:spPr>
            <a:xfrm>
              <a:off x="7779479" y="3215313"/>
              <a:ext cx="11416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>
                  <a:solidFill>
                    <a:srgbClr val="C4572D"/>
                  </a:solidFill>
                </a:rPr>
                <a:t>PAINFUL </a:t>
              </a:r>
            </a:p>
            <a:p>
              <a:r>
                <a:rPr lang="en-US" sz="1400" u="sng" dirty="0">
                  <a:solidFill>
                    <a:srgbClr val="C4572D"/>
                  </a:solidFill>
                </a:rPr>
                <a:t>EMOTIONS</a:t>
              </a:r>
              <a:endParaRPr lang="en-US" sz="1400" dirty="0">
                <a:solidFill>
                  <a:srgbClr val="C4572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6095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DC538-E6E6-4BC2-BC30-EBF44A0FF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92" y="178814"/>
            <a:ext cx="11714426" cy="584775"/>
          </a:xfrm>
        </p:spPr>
        <p:txBody>
          <a:bodyPr/>
          <a:lstStyle/>
          <a:p>
            <a:r>
              <a:rPr lang="en-US" sz="3200" dirty="0"/>
              <a:t>Every Bumper Car Moment can be viewed through either the:</a:t>
            </a:r>
          </a:p>
        </p:txBody>
      </p:sp>
      <p:pic>
        <p:nvPicPr>
          <p:cNvPr id="14" name="Picture 13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7E69E77B-8FCD-4043-1E8D-D5AB582857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8958" y="1682943"/>
            <a:ext cx="1801227" cy="1080736"/>
          </a:xfrm>
          <a:prstGeom prst="rect">
            <a:avLst/>
          </a:prstGeom>
        </p:spPr>
      </p:pic>
      <p:pic>
        <p:nvPicPr>
          <p:cNvPr id="15" name="Picture 14" descr="A picture containing text, vector graphics, sign&#10;&#10;Description automatically generated">
            <a:extLst>
              <a:ext uri="{FF2B5EF4-FFF2-40B4-BE49-F238E27FC236}">
                <a16:creationId xmlns:a16="http://schemas.microsoft.com/office/drawing/2014/main" id="{1CD7E780-BF2E-9E03-6BB8-854D6096BB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372" y="4374863"/>
            <a:ext cx="1808398" cy="108503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2262A96-D743-C89B-7F3E-7E6835D1EBCA}"/>
              </a:ext>
            </a:extLst>
          </p:cNvPr>
          <p:cNvSpPr txBox="1">
            <a:spLocks/>
          </p:cNvSpPr>
          <p:nvPr/>
        </p:nvSpPr>
        <p:spPr>
          <a:xfrm>
            <a:off x="1559596" y="1519559"/>
            <a:ext cx="7622504" cy="42534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Old Standard TT" panose="02040503050505020303" pitchFamily="18" charset="0"/>
                <a:ea typeface="Old Standard TT" panose="02040503050505020303" pitchFamily="18" charset="0"/>
                <a:cs typeface="Old Standard TT" panose="02040503050505020303" pitchFamily="18" charset="0"/>
              </a:defRPr>
            </a:lvl1pPr>
          </a:lstStyle>
          <a:p>
            <a:pPr algn="ctr"/>
            <a:r>
              <a:rPr lang="en-US" b="0" dirty="0">
                <a:solidFill>
                  <a:srgbClr val="C5572C"/>
                </a:solidFill>
                <a:latin typeface="Nunito" pitchFamily="2" charset="77"/>
              </a:rPr>
              <a:t>UNCONSCIOUS WOUNDED </a:t>
            </a:r>
            <a:br>
              <a:rPr lang="en-US" b="0" dirty="0">
                <a:solidFill>
                  <a:srgbClr val="C5572C"/>
                </a:solidFill>
                <a:latin typeface="Nunito" pitchFamily="2" charset="77"/>
              </a:rPr>
            </a:br>
            <a:r>
              <a:rPr lang="en-US" b="0" dirty="0">
                <a:solidFill>
                  <a:srgbClr val="C5572C"/>
                </a:solidFill>
                <a:latin typeface="Nunito" pitchFamily="2" charset="77"/>
              </a:rPr>
              <a:t>CAREER PATH THINKING</a:t>
            </a:r>
            <a:br>
              <a:rPr lang="en-US" b="0" dirty="0">
                <a:solidFill>
                  <a:srgbClr val="E97744"/>
                </a:solidFill>
                <a:latin typeface="Nunito" pitchFamily="2" charset="77"/>
              </a:rPr>
            </a:br>
            <a:r>
              <a:rPr lang="en-US" b="0" dirty="0">
                <a:solidFill>
                  <a:srgbClr val="E97744"/>
                </a:solidFill>
                <a:latin typeface="Nunito" pitchFamily="2" charset="77"/>
              </a:rPr>
              <a:t> </a:t>
            </a:r>
            <a:br>
              <a:rPr lang="en-US" sz="2400" b="0" dirty="0">
                <a:latin typeface="Nunito" pitchFamily="2" charset="77"/>
              </a:rPr>
            </a:br>
            <a:r>
              <a:rPr lang="en-US" b="0" dirty="0"/>
              <a:t>or</a:t>
            </a:r>
            <a:br>
              <a:rPr lang="en-US" b="0" dirty="0">
                <a:latin typeface="Nunito" pitchFamily="2" charset="77"/>
              </a:rPr>
            </a:br>
            <a:br>
              <a:rPr lang="en-US" sz="2400" b="0" dirty="0">
                <a:latin typeface="Nunito" pitchFamily="2" charset="77"/>
              </a:rPr>
            </a:br>
            <a:r>
              <a:rPr lang="en-US" b="0" dirty="0">
                <a:solidFill>
                  <a:srgbClr val="82AA41"/>
                </a:solidFill>
                <a:latin typeface="Nunito" pitchFamily="2" charset="77"/>
              </a:rPr>
              <a:t>CONSCIOUS HEALING </a:t>
            </a:r>
            <a:br>
              <a:rPr lang="en-US" b="0" dirty="0">
                <a:solidFill>
                  <a:srgbClr val="82AA41"/>
                </a:solidFill>
                <a:latin typeface="Nunito" pitchFamily="2" charset="77"/>
              </a:rPr>
            </a:br>
            <a:r>
              <a:rPr lang="en-US" b="0" dirty="0">
                <a:solidFill>
                  <a:srgbClr val="82AA41"/>
                </a:solidFill>
                <a:latin typeface="Nunito" pitchFamily="2" charset="77"/>
              </a:rPr>
              <a:t>CAREER PATH THINKING 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AECFD884-86C3-D393-39EF-629DBE6DF649}"/>
              </a:ext>
            </a:extLst>
          </p:cNvPr>
          <p:cNvSpPr txBox="1">
            <a:spLocks/>
          </p:cNvSpPr>
          <p:nvPr/>
        </p:nvSpPr>
        <p:spPr>
          <a:xfrm>
            <a:off x="11259183" y="6529016"/>
            <a:ext cx="729635" cy="1645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accent1"/>
                </a:solidFill>
                <a:latin typeface="Nunito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2B6165-2E63-41A3-8905-D7634EBC6D4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ECEB32-0D07-E6EB-72E7-9E2458515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B6165-2E63-41A3-8905-D7634EBC6D4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42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white surface with brush strokes&#10;&#10;Description automatically generated">
            <a:extLst>
              <a:ext uri="{FF2B5EF4-FFF2-40B4-BE49-F238E27FC236}">
                <a16:creationId xmlns:a16="http://schemas.microsoft.com/office/drawing/2014/main" id="{6F48E2EF-3D30-5AE5-071B-C4956618BA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71000"/>
                    </a14:imgEffect>
                    <a14:imgEffect>
                      <a14:brightnessContrast bright="-37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8999620" cy="6880499"/>
          </a:xfrm>
          <a:prstGeom prst="rect">
            <a:avLst/>
          </a:prstGeom>
        </p:spPr>
      </p:pic>
      <p:pic>
        <p:nvPicPr>
          <p:cNvPr id="20" name="Picture 19" descr="A white surface with brush strokes&#10;&#10;Description automatically generated">
            <a:extLst>
              <a:ext uri="{FF2B5EF4-FFF2-40B4-BE49-F238E27FC236}">
                <a16:creationId xmlns:a16="http://schemas.microsoft.com/office/drawing/2014/main" id="{20FA24FD-7825-6E78-DE7B-09FF697DF9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71000"/>
                    </a14:imgEffect>
                    <a14:imgEffect>
                      <a14:brightnessContrast bright="-37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68572" y="-1068573"/>
            <a:ext cx="6857999" cy="89951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DA82F3-A253-C90D-A4E1-01BACB5E8D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13772" y="-663960"/>
            <a:ext cx="7620000" cy="5715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EE0965-C904-1F7B-039E-526696B1737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404" y="500063"/>
            <a:ext cx="4929857" cy="298608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DE5540-002C-8A41-2A68-D5BEE98C8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B6165-2E63-41A3-8905-D7634EBC6D4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8D277E-AC50-E49B-3CE6-FB4E8CD8F962}"/>
              </a:ext>
            </a:extLst>
          </p:cNvPr>
          <p:cNvSpPr/>
          <p:nvPr/>
        </p:nvSpPr>
        <p:spPr>
          <a:xfrm>
            <a:off x="4931229" y="2414169"/>
            <a:ext cx="7260771" cy="3593091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61C0537-D966-2336-B3F5-5814F26097EB}"/>
              </a:ext>
            </a:extLst>
          </p:cNvPr>
          <p:cNvSpPr txBox="1">
            <a:spLocks/>
          </p:cNvSpPr>
          <p:nvPr/>
        </p:nvSpPr>
        <p:spPr>
          <a:xfrm>
            <a:off x="5392369" y="2971106"/>
            <a:ext cx="4143517" cy="1493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2200" b="0" i="0" kern="1200">
                <a:solidFill>
                  <a:srgbClr val="231F20"/>
                </a:solidFill>
                <a:latin typeface="Nunito" pitchFamily="2" charset="77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rgbClr val="8B8D8E"/>
              </a:buClr>
              <a:buSzPct val="65000"/>
              <a:buFont typeface="Arial" pitchFamily="34" charset="0"/>
              <a:buChar char="►"/>
              <a:defRPr sz="1800" b="0" i="0" kern="1200">
                <a:solidFill>
                  <a:srgbClr val="231F20"/>
                </a:solidFill>
                <a:latin typeface="Nunito" pitchFamily="2" charset="77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−"/>
              <a:defRPr sz="1600" b="0" i="0" kern="1200">
                <a:solidFill>
                  <a:srgbClr val="231F20"/>
                </a:solidFill>
                <a:latin typeface="Nunito" pitchFamily="2" charset="77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−"/>
              <a:defRPr sz="1400" b="0" i="0" kern="1200">
                <a:solidFill>
                  <a:srgbClr val="231F20"/>
                </a:solidFill>
                <a:latin typeface="Nunito" pitchFamily="2" charset="77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−"/>
              <a:defRPr sz="1400" b="0" i="0" kern="1200">
                <a:solidFill>
                  <a:srgbClr val="231F20"/>
                </a:solidFill>
                <a:latin typeface="Nunito" pitchFamily="2" charset="77"/>
                <a:ea typeface="+mn-ea"/>
                <a:cs typeface="+mn-cs"/>
              </a:defRPr>
            </a:lvl5pPr>
            <a:lvl6pPr marL="1371600" indent="-228600" algn="l" defTabSz="914400" rtl="0" eaLnBrk="1" latinLnBrk="0" hangingPunct="1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228600" algn="l" defTabSz="914400" rtl="0" eaLnBrk="1" latinLnBrk="0" hangingPunct="1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228600" algn="l" defTabSz="914400" rtl="0" eaLnBrk="1" latinLnBrk="0" hangingPunct="1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4800" b="1" dirty="0">
                <a:solidFill>
                  <a:schemeClr val="bg1"/>
                </a:solidFill>
                <a:latin typeface="Old Standard TT" panose="02040503050505020303" pitchFamily="18" charset="0"/>
                <a:ea typeface="Old Standard TT" panose="02040503050505020303" pitchFamily="18" charset="0"/>
                <a:cs typeface="Old Standard TT" panose="02040503050505020303" pitchFamily="18" charset="0"/>
              </a:rPr>
              <a:t>Bumper Car </a:t>
            </a:r>
            <a:br>
              <a:rPr lang="en-US" sz="4800" b="1" dirty="0">
                <a:solidFill>
                  <a:schemeClr val="bg1"/>
                </a:solidFill>
                <a:latin typeface="Old Standard TT" panose="02040503050505020303" pitchFamily="18" charset="0"/>
                <a:ea typeface="Old Standard TT" panose="02040503050505020303" pitchFamily="18" charset="0"/>
                <a:cs typeface="Old Standard TT" panose="02040503050505020303" pitchFamily="18" charset="0"/>
              </a:rPr>
            </a:br>
            <a:r>
              <a:rPr lang="en-US" sz="4800" b="1" dirty="0">
                <a:solidFill>
                  <a:schemeClr val="bg1"/>
                </a:solidFill>
                <a:latin typeface="Old Standard TT" panose="02040503050505020303" pitchFamily="18" charset="0"/>
                <a:ea typeface="Old Standard TT" panose="02040503050505020303" pitchFamily="18" charset="0"/>
                <a:cs typeface="Old Standard TT" panose="02040503050505020303" pitchFamily="18" charset="0"/>
              </a:rPr>
              <a:t>Mini Course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79FACF-7AA8-93E5-8F05-1633D5C950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662" y="6416649"/>
            <a:ext cx="1971040" cy="3250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F813CB-DC74-8C8D-3019-4654DB76C7D3}"/>
              </a:ext>
            </a:extLst>
          </p:cNvPr>
          <p:cNvSpPr/>
          <p:nvPr/>
        </p:nvSpPr>
        <p:spPr>
          <a:xfrm>
            <a:off x="9590314" y="3116699"/>
            <a:ext cx="2144486" cy="2144486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l"/>
            <a:endParaRPr lang="en-US" dirty="0">
              <a:latin typeface="Nunito Sans" pitchFamily="2" charset="77"/>
            </a:endParaRPr>
          </a:p>
        </p:txBody>
      </p:sp>
      <p:pic>
        <p:nvPicPr>
          <p:cNvPr id="14" name="Picture 13" descr="A qr code with a logo&#10;&#10;Description automatically generated">
            <a:extLst>
              <a:ext uri="{FF2B5EF4-FFF2-40B4-BE49-F238E27FC236}">
                <a16:creationId xmlns:a16="http://schemas.microsoft.com/office/drawing/2014/main" id="{D6CB74F9-39F5-00A8-6DDC-72C652EEBF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4657" y="3212856"/>
            <a:ext cx="1952172" cy="195217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28060DA-0F8F-FA55-F2A6-38D9EB1AC9A2}"/>
              </a:ext>
            </a:extLst>
          </p:cNvPr>
          <p:cNvGrpSpPr/>
          <p:nvPr/>
        </p:nvGrpSpPr>
        <p:grpSpPr>
          <a:xfrm>
            <a:off x="5392369" y="4604655"/>
            <a:ext cx="5747341" cy="789834"/>
            <a:chOff x="5653626" y="4615543"/>
            <a:chExt cx="5747341" cy="789834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76A3549D-99DF-A006-EB5F-5A40604712D0}"/>
                </a:ext>
              </a:extLst>
            </p:cNvPr>
            <p:cNvSpPr txBox="1">
              <a:spLocks/>
            </p:cNvSpPr>
            <p:nvPr/>
          </p:nvSpPr>
          <p:spPr>
            <a:xfrm>
              <a:off x="5653626" y="4618519"/>
              <a:ext cx="5747341" cy="786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spcBef>
                  <a:spcPts val="6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200" b="0" i="0" kern="1200">
                  <a:solidFill>
                    <a:srgbClr val="231F20"/>
                  </a:solidFill>
                  <a:latin typeface="Nunito" pitchFamily="2" charset="77"/>
                  <a:ea typeface="+mn-ea"/>
                  <a:cs typeface="+mn-cs"/>
                </a:defRPr>
              </a:lvl1pPr>
              <a:lvl2pPr marL="457200" indent="-228600" algn="l" defTabSz="914400" rtl="0" eaLnBrk="1" latinLnBrk="0" hangingPunct="1">
                <a:spcBef>
                  <a:spcPts val="600"/>
                </a:spcBef>
                <a:buClr>
                  <a:srgbClr val="8B8D8E"/>
                </a:buClr>
                <a:buSzPct val="65000"/>
                <a:buFont typeface="Arial" pitchFamily="34" charset="0"/>
                <a:buChar char="►"/>
                <a:defRPr sz="1800" b="0" i="0" kern="1200">
                  <a:solidFill>
                    <a:srgbClr val="231F20"/>
                  </a:solidFill>
                  <a:latin typeface="Nunito" pitchFamily="2" charset="77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spcBef>
                  <a:spcPts val="600"/>
                </a:spcBef>
                <a:buClr>
                  <a:schemeClr val="accent6"/>
                </a:buClr>
                <a:buFont typeface="Arial" pitchFamily="34" charset="0"/>
                <a:buChar char="−"/>
                <a:defRPr sz="1600" b="0" i="0" kern="1200">
                  <a:solidFill>
                    <a:srgbClr val="231F20"/>
                  </a:solidFill>
                  <a:latin typeface="Nunito" pitchFamily="2" charset="77"/>
                  <a:ea typeface="+mn-ea"/>
                  <a:cs typeface="+mn-cs"/>
                </a:defRPr>
              </a:lvl3pPr>
              <a:lvl4pPr marL="914400" indent="-228600" algn="l" defTabSz="914400" rtl="0" eaLnBrk="1" latinLnBrk="0" hangingPunct="1">
                <a:spcBef>
                  <a:spcPts val="600"/>
                </a:spcBef>
                <a:buClr>
                  <a:schemeClr val="accent6"/>
                </a:buClr>
                <a:buFont typeface="Arial" pitchFamily="34" charset="0"/>
                <a:buChar char="−"/>
                <a:defRPr sz="1400" b="0" i="0" kern="1200">
                  <a:solidFill>
                    <a:srgbClr val="231F20"/>
                  </a:solidFill>
                  <a:latin typeface="Nunito" pitchFamily="2" charset="77"/>
                  <a:ea typeface="+mn-ea"/>
                  <a:cs typeface="+mn-cs"/>
                </a:defRPr>
              </a:lvl4pPr>
              <a:lvl5pPr marL="1143000" indent="-228600" algn="l" defTabSz="914400" rtl="0" eaLnBrk="1" latinLnBrk="0" hangingPunct="1">
                <a:spcBef>
                  <a:spcPts val="600"/>
                </a:spcBef>
                <a:buClr>
                  <a:schemeClr val="accent6"/>
                </a:buClr>
                <a:buFont typeface="Arial" pitchFamily="34" charset="0"/>
                <a:buChar char="−"/>
                <a:defRPr sz="1400" b="0" i="0" kern="1200">
                  <a:solidFill>
                    <a:srgbClr val="231F20"/>
                  </a:solidFill>
                  <a:latin typeface="Nunito" pitchFamily="2" charset="77"/>
                  <a:ea typeface="+mn-ea"/>
                  <a:cs typeface="+mn-cs"/>
                </a:defRPr>
              </a:lvl5pPr>
              <a:lvl6pPr marL="1371600" indent="-228600" algn="l" defTabSz="914400" rtl="0" eaLnBrk="1" latinLnBrk="0" hangingPunct="1">
                <a:spcBef>
                  <a:spcPts val="600"/>
                </a:spcBef>
                <a:buClr>
                  <a:schemeClr val="accent6"/>
                </a:buClr>
                <a:buFont typeface="Arial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00200" indent="-228600" algn="l" defTabSz="914400" rtl="0" eaLnBrk="1" latinLnBrk="0" hangingPunct="1">
                <a:spcBef>
                  <a:spcPts val="600"/>
                </a:spcBef>
                <a:buClr>
                  <a:schemeClr val="accent6"/>
                </a:buClr>
                <a:buFont typeface="Arial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28800" indent="-228600" algn="l" defTabSz="914400" rtl="0" eaLnBrk="1" latinLnBrk="0" hangingPunct="1">
                <a:spcBef>
                  <a:spcPts val="600"/>
                </a:spcBef>
                <a:buClr>
                  <a:schemeClr val="accent6"/>
                </a:buClr>
                <a:buFont typeface="Arial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57400" indent="-228600" algn="l" defTabSz="914400" rtl="0" eaLnBrk="1" latinLnBrk="0" hangingPunct="1">
                <a:spcBef>
                  <a:spcPts val="600"/>
                </a:spcBef>
                <a:buClr>
                  <a:schemeClr val="accent6"/>
                </a:buClr>
                <a:buFont typeface="Arial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en-US" sz="5000" dirty="0">
                  <a:solidFill>
                    <a:schemeClr val="bg1"/>
                  </a:solidFill>
                </a:rPr>
                <a:t>$99</a:t>
              </a:r>
              <a:endParaRPr lang="en-US" sz="5000" dirty="0">
                <a:solidFill>
                  <a:schemeClr val="accent4"/>
                </a:solidFill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40EE11C-8666-A020-CBEE-0BFAA0437E67}"/>
                </a:ext>
              </a:extLst>
            </p:cNvPr>
            <p:cNvCxnSpPr>
              <a:cxnSpLocks/>
            </p:cNvCxnSpPr>
            <p:nvPr/>
          </p:nvCxnSpPr>
          <p:spPr>
            <a:xfrm>
              <a:off x="5714722" y="4676172"/>
              <a:ext cx="1284790" cy="562095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F43766C3-D8C8-66CD-B4A6-BA40EFC1F1EB}"/>
                </a:ext>
              </a:extLst>
            </p:cNvPr>
            <p:cNvSpPr txBox="1">
              <a:spLocks/>
            </p:cNvSpPr>
            <p:nvPr/>
          </p:nvSpPr>
          <p:spPr>
            <a:xfrm>
              <a:off x="6966855" y="4615543"/>
              <a:ext cx="3102431" cy="786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spcBef>
                  <a:spcPts val="6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200" b="0" i="0" kern="1200">
                  <a:solidFill>
                    <a:srgbClr val="231F20"/>
                  </a:solidFill>
                  <a:latin typeface="Nunito" pitchFamily="2" charset="77"/>
                  <a:ea typeface="+mn-ea"/>
                  <a:cs typeface="+mn-cs"/>
                </a:defRPr>
              </a:lvl1pPr>
              <a:lvl2pPr marL="457200" indent="-228600" algn="l" defTabSz="914400" rtl="0" eaLnBrk="1" latinLnBrk="0" hangingPunct="1">
                <a:spcBef>
                  <a:spcPts val="600"/>
                </a:spcBef>
                <a:buClr>
                  <a:srgbClr val="8B8D8E"/>
                </a:buClr>
                <a:buSzPct val="65000"/>
                <a:buFont typeface="Arial" pitchFamily="34" charset="0"/>
                <a:buChar char="►"/>
                <a:defRPr sz="1800" b="0" i="0" kern="1200">
                  <a:solidFill>
                    <a:srgbClr val="231F20"/>
                  </a:solidFill>
                  <a:latin typeface="Nunito" pitchFamily="2" charset="77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spcBef>
                  <a:spcPts val="600"/>
                </a:spcBef>
                <a:buClr>
                  <a:schemeClr val="accent6"/>
                </a:buClr>
                <a:buFont typeface="Arial" pitchFamily="34" charset="0"/>
                <a:buChar char="−"/>
                <a:defRPr sz="1600" b="0" i="0" kern="1200">
                  <a:solidFill>
                    <a:srgbClr val="231F20"/>
                  </a:solidFill>
                  <a:latin typeface="Nunito" pitchFamily="2" charset="77"/>
                  <a:ea typeface="+mn-ea"/>
                  <a:cs typeface="+mn-cs"/>
                </a:defRPr>
              </a:lvl3pPr>
              <a:lvl4pPr marL="914400" indent="-228600" algn="l" defTabSz="914400" rtl="0" eaLnBrk="1" latinLnBrk="0" hangingPunct="1">
                <a:spcBef>
                  <a:spcPts val="600"/>
                </a:spcBef>
                <a:buClr>
                  <a:schemeClr val="accent6"/>
                </a:buClr>
                <a:buFont typeface="Arial" pitchFamily="34" charset="0"/>
                <a:buChar char="−"/>
                <a:defRPr sz="1400" b="0" i="0" kern="1200">
                  <a:solidFill>
                    <a:srgbClr val="231F20"/>
                  </a:solidFill>
                  <a:latin typeface="Nunito" pitchFamily="2" charset="77"/>
                  <a:ea typeface="+mn-ea"/>
                  <a:cs typeface="+mn-cs"/>
                </a:defRPr>
              </a:lvl4pPr>
              <a:lvl5pPr marL="1143000" indent="-228600" algn="l" defTabSz="914400" rtl="0" eaLnBrk="1" latinLnBrk="0" hangingPunct="1">
                <a:spcBef>
                  <a:spcPts val="600"/>
                </a:spcBef>
                <a:buClr>
                  <a:schemeClr val="accent6"/>
                </a:buClr>
                <a:buFont typeface="Arial" pitchFamily="34" charset="0"/>
                <a:buChar char="−"/>
                <a:defRPr sz="1400" b="0" i="0" kern="1200">
                  <a:solidFill>
                    <a:srgbClr val="231F20"/>
                  </a:solidFill>
                  <a:latin typeface="Nunito" pitchFamily="2" charset="77"/>
                  <a:ea typeface="+mn-ea"/>
                  <a:cs typeface="+mn-cs"/>
                </a:defRPr>
              </a:lvl5pPr>
              <a:lvl6pPr marL="1371600" indent="-228600" algn="l" defTabSz="914400" rtl="0" eaLnBrk="1" latinLnBrk="0" hangingPunct="1">
                <a:spcBef>
                  <a:spcPts val="600"/>
                </a:spcBef>
                <a:buClr>
                  <a:schemeClr val="accent6"/>
                </a:buClr>
                <a:buFont typeface="Arial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00200" indent="-228600" algn="l" defTabSz="914400" rtl="0" eaLnBrk="1" latinLnBrk="0" hangingPunct="1">
                <a:spcBef>
                  <a:spcPts val="600"/>
                </a:spcBef>
                <a:buClr>
                  <a:schemeClr val="accent6"/>
                </a:buClr>
                <a:buFont typeface="Arial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28800" indent="-228600" algn="l" defTabSz="914400" rtl="0" eaLnBrk="1" latinLnBrk="0" hangingPunct="1">
                <a:spcBef>
                  <a:spcPts val="600"/>
                </a:spcBef>
                <a:buClr>
                  <a:schemeClr val="accent6"/>
                </a:buClr>
                <a:buFont typeface="Arial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57400" indent="-228600" algn="l" defTabSz="914400" rtl="0" eaLnBrk="1" latinLnBrk="0" hangingPunct="1">
                <a:spcBef>
                  <a:spcPts val="600"/>
                </a:spcBef>
                <a:buClr>
                  <a:schemeClr val="accent6"/>
                </a:buClr>
                <a:buFont typeface="Arial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en-US" sz="2400" dirty="0">
                  <a:solidFill>
                    <a:schemeClr val="accent4"/>
                  </a:solidFill>
                </a:rPr>
                <a:t>ON SALE </a:t>
              </a:r>
              <a:r>
                <a:rPr lang="en-US" sz="5000" dirty="0">
                  <a:solidFill>
                    <a:schemeClr val="accent4"/>
                  </a:solidFill>
                </a:rPr>
                <a:t>$29</a:t>
              </a: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7626524C-0665-CE1D-2D25-F6C5538F8FC7}"/>
              </a:ext>
            </a:extLst>
          </p:cNvPr>
          <p:cNvSpPr txBox="1">
            <a:spLocks/>
          </p:cNvSpPr>
          <p:nvPr/>
        </p:nvSpPr>
        <p:spPr>
          <a:xfrm>
            <a:off x="-61494" y="4232012"/>
            <a:ext cx="5059029" cy="22314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Old Standard TT" panose="02040503050505020303" pitchFamily="18" charset="0"/>
                <a:ea typeface="Old Standard TT" panose="02040503050505020303" pitchFamily="18" charset="0"/>
                <a:cs typeface="Old Standard TT" panose="02040503050505020303" pitchFamily="18" charset="0"/>
              </a:defRPr>
            </a:lvl1pPr>
          </a:lstStyle>
          <a:p>
            <a:pPr algn="ctr"/>
            <a:r>
              <a:rPr lang="en-US" sz="2300" dirty="0"/>
              <a:t>For more information about the Unconscious Wounded Career Path and the Conscious Healing Career Path</a:t>
            </a:r>
          </a:p>
          <a:p>
            <a:pPr algn="ctr"/>
            <a:endParaRPr lang="en-US" sz="2300" dirty="0"/>
          </a:p>
          <a:p>
            <a:pPr algn="ctr"/>
            <a:r>
              <a:rPr lang="en-US" sz="2300" dirty="0"/>
              <a:t>Check out the </a:t>
            </a:r>
          </a:p>
          <a:p>
            <a:pPr algn="ctr"/>
            <a:r>
              <a:rPr lang="en-US" sz="2300" dirty="0"/>
              <a:t>Bumper Car Moments Mini Course</a:t>
            </a:r>
          </a:p>
          <a:p>
            <a:pPr algn="ctr"/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127232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B65EA-39CE-5B45-A4E6-4CB982447A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1015" y="2009731"/>
            <a:ext cx="9006212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There are 2 ways to handle workplace conflict </a:t>
            </a:r>
            <a:br>
              <a:rPr lang="en-US" dirty="0"/>
            </a:br>
            <a:r>
              <a:rPr lang="en-US" dirty="0"/>
              <a:t>(aka Bumper Car Moments)</a:t>
            </a:r>
          </a:p>
        </p:txBody>
      </p:sp>
    </p:spTree>
    <p:extLst>
      <p:ext uri="{BB962C8B-B14F-4D97-AF65-F5344CB8AC3E}">
        <p14:creationId xmlns:p14="http://schemas.microsoft.com/office/powerpoint/2010/main" val="2366489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EA34B-DE58-6040-B362-B54A4D4D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this Overview, You Will: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B408C-34A0-584E-B784-98F974845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6997" y="1994695"/>
            <a:ext cx="7784699" cy="4182269"/>
          </a:xfrm>
        </p:spPr>
        <p:txBody>
          <a:bodyPr/>
          <a:lstStyle/>
          <a:p>
            <a:r>
              <a:rPr lang="en-US" dirty="0"/>
              <a:t>Learn about the Unconscious Wounded Career Path &amp; the Conscious Healing Career Path</a:t>
            </a:r>
          </a:p>
          <a:p>
            <a:r>
              <a:rPr lang="en-US" dirty="0"/>
              <a:t>See how easy it is to stay stuck in unconscious wounded thinking when in the middle of a Bumper Car Moment</a:t>
            </a:r>
          </a:p>
          <a:p>
            <a:r>
              <a:rPr lang="en-US" dirty="0"/>
              <a:t>Begin to see that it is possible to handle workplace conflict in new positive ways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B242832-9AC7-CC1C-2D56-8850EA7EA8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9183" y="6529016"/>
            <a:ext cx="729635" cy="1645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Nunito" pitchFamily="2" charset="77"/>
              </a:defRPr>
            </a:lvl1pPr>
          </a:lstStyle>
          <a:p>
            <a:fld id="{D92B6165-2E63-41A3-8905-D7634EBC6D4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4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23C59A5-29D3-EE7D-43D2-7A83C9B46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91744" y="1530415"/>
            <a:ext cx="4731489" cy="47314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625195-78DB-4C66-8D1A-6B228718D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17" y="184735"/>
            <a:ext cx="11460416" cy="584775"/>
          </a:xfrm>
        </p:spPr>
        <p:txBody>
          <a:bodyPr>
            <a:noAutofit/>
          </a:bodyPr>
          <a:lstStyle/>
          <a:p>
            <a:r>
              <a:rPr lang="en-US" sz="2800" dirty="0"/>
              <a:t>When we are stuck on the Unconscious Wounded Career Path, when emotionally triggered in a Bumper Car Moment, we repeat outdated scripts and behaviors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9984C-DF9A-44B4-818F-A998730AA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817" y="1730964"/>
            <a:ext cx="6334753" cy="3988199"/>
          </a:xfrm>
        </p:spPr>
        <p:txBody>
          <a:bodyPr>
            <a:noAutofit/>
          </a:bodyPr>
          <a:lstStyle/>
          <a:p>
            <a:r>
              <a:rPr lang="en-US" sz="2000" dirty="0"/>
              <a:t>Physiological response:  Fight, Flight, Freeze, Fawn</a:t>
            </a:r>
          </a:p>
          <a:p>
            <a:r>
              <a:rPr lang="en-US" sz="2000" dirty="0"/>
              <a:t>Nervous system response: Hyper- or Hypo-arousal </a:t>
            </a:r>
          </a:p>
          <a:p>
            <a:r>
              <a:rPr lang="en-US" sz="2000" dirty="0"/>
              <a:t>Old beliefs about ourselves are activated </a:t>
            </a:r>
          </a:p>
          <a:p>
            <a:r>
              <a:rPr lang="en-US" sz="2000" dirty="0"/>
              <a:t>Fears pop up, fueling our nervous system</a:t>
            </a:r>
          </a:p>
          <a:p>
            <a:r>
              <a:rPr lang="en-US" sz="2000" dirty="0"/>
              <a:t>Interpretation of what’s happening is fueled by moments in our pasts</a:t>
            </a:r>
          </a:p>
          <a:p>
            <a:r>
              <a:rPr lang="en-US" sz="2000" dirty="0"/>
              <a:t>We respond in familiar ways –some as people pleasers/perfectionists, others as the bullies. Some try and stay off the radar, while others use flight to run away (resign and look for a new job)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0F0FC-C4DD-074D-6F53-A5099EAA5BA2}"/>
              </a:ext>
            </a:extLst>
          </p:cNvPr>
          <p:cNvSpPr txBox="1">
            <a:spLocks/>
          </p:cNvSpPr>
          <p:nvPr/>
        </p:nvSpPr>
        <p:spPr>
          <a:xfrm>
            <a:off x="11259183" y="6529016"/>
            <a:ext cx="729635" cy="1645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accent1"/>
                </a:solidFill>
                <a:latin typeface="Nunito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2B6165-2E63-41A3-8905-D7634EBC6D4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0F5D7-F109-4E5F-B1C2-C6239B8EF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B6165-2E63-41A3-8905-D7634EBC6D4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C61725A-3E4E-6A29-EF55-06BA10F105CC}"/>
              </a:ext>
            </a:extLst>
          </p:cNvPr>
          <p:cNvSpPr txBox="1">
            <a:spLocks/>
          </p:cNvSpPr>
          <p:nvPr/>
        </p:nvSpPr>
        <p:spPr>
          <a:xfrm>
            <a:off x="7787921" y="2894117"/>
            <a:ext cx="3194616" cy="2384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Wingdings" pitchFamily="2" charset="2"/>
              <a:buChar char="§"/>
              <a:defRPr sz="2400" b="0" i="0" kern="1200">
                <a:solidFill>
                  <a:srgbClr val="231F20"/>
                </a:solidFill>
                <a:latin typeface="Nunito" pitchFamily="2" charset="77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rgbClr val="8B8D8E"/>
              </a:buClr>
              <a:buSzPct val="65000"/>
              <a:buFont typeface="Arial" pitchFamily="34" charset="0"/>
              <a:buChar char="►"/>
              <a:defRPr sz="2000" b="0" i="0" kern="1200">
                <a:solidFill>
                  <a:srgbClr val="231F20"/>
                </a:solidFill>
                <a:latin typeface="Nunito" pitchFamily="2" charset="77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Arial" pitchFamily="34" charset="0"/>
              <a:buChar char="−"/>
              <a:defRPr sz="1800" b="0" i="0" kern="1200">
                <a:solidFill>
                  <a:srgbClr val="231F20"/>
                </a:solidFill>
                <a:latin typeface="Nunito" pitchFamily="2" charset="77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Arial" pitchFamily="34" charset="0"/>
              <a:buChar char="−"/>
              <a:defRPr sz="1600" b="0" i="0" kern="1200">
                <a:solidFill>
                  <a:srgbClr val="231F20"/>
                </a:solidFill>
                <a:latin typeface="Nunito" pitchFamily="2" charset="77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Arial" pitchFamily="34" charset="0"/>
              <a:buChar char="−"/>
              <a:defRPr sz="1600" b="0" i="0" kern="1200">
                <a:solidFill>
                  <a:srgbClr val="231F20"/>
                </a:solidFill>
                <a:latin typeface="Nunito" pitchFamily="2" charset="77"/>
                <a:ea typeface="+mn-ea"/>
                <a:cs typeface="+mn-cs"/>
              </a:defRPr>
            </a:lvl5pPr>
            <a:lvl6pPr marL="1371600" indent="-228600" algn="l" defTabSz="914400" rtl="0" eaLnBrk="1" latinLnBrk="0" hangingPunct="1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228600" algn="l" defTabSz="914400" rtl="0" eaLnBrk="1" latinLnBrk="0" hangingPunct="1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228600" algn="l" defTabSz="914400" rtl="0" eaLnBrk="1" latinLnBrk="0" hangingPunct="1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b="1" dirty="0">
                <a:solidFill>
                  <a:schemeClr val="accent3"/>
                </a:solidFill>
              </a:rPr>
              <a:t>This cycle is engrained in our central nervous systems from when we were young</a:t>
            </a:r>
          </a:p>
          <a:p>
            <a:pPr algn="ctr"/>
            <a:endParaRPr lang="en-US" sz="1050" dirty="0">
              <a:solidFill>
                <a:schemeClr val="accent3"/>
              </a:solidFill>
            </a:endParaRPr>
          </a:p>
          <a:p>
            <a:pPr marL="0" indent="0" algn="ctr">
              <a:buFont typeface="Wingdings" pitchFamily="2" charset="2"/>
              <a:buNone/>
            </a:pPr>
            <a:endParaRPr lang="en-US" sz="105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65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1A4BCFB-70A2-554D-B1A5-3978863F7063}"/>
              </a:ext>
            </a:extLst>
          </p:cNvPr>
          <p:cNvGrpSpPr/>
          <p:nvPr/>
        </p:nvGrpSpPr>
        <p:grpSpPr>
          <a:xfrm>
            <a:off x="-1" y="235497"/>
            <a:ext cx="11879549" cy="5566079"/>
            <a:chOff x="1973868" y="2481506"/>
            <a:chExt cx="8375946" cy="3924490"/>
          </a:xfrm>
        </p:grpSpPr>
        <p:pic>
          <p:nvPicPr>
            <p:cNvPr id="19" name="Picture 18" descr="A close - up of a logo&#10;&#10;Description automatically generated with low confidence">
              <a:extLst>
                <a:ext uri="{FF2B5EF4-FFF2-40B4-BE49-F238E27FC236}">
                  <a16:creationId xmlns:a16="http://schemas.microsoft.com/office/drawing/2014/main" id="{E9C70727-039A-4831-8E53-371929A24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4388" y="2767741"/>
              <a:ext cx="4285575" cy="2571345"/>
            </a:xfrm>
            <a:prstGeom prst="rect">
              <a:avLst/>
            </a:prstGeom>
          </p:spPr>
        </p:pic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C670C408-CC1A-4FDC-A0F4-05F0508342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0487"/>
            <a:stretch/>
          </p:blipFill>
          <p:spPr>
            <a:xfrm>
              <a:off x="1973868" y="2481506"/>
              <a:ext cx="3063392" cy="58477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1A98EF1-58C9-4C9D-9867-2B05B027940F}"/>
                </a:ext>
              </a:extLst>
            </p:cNvPr>
            <p:cNvSpPr txBox="1"/>
            <p:nvPr/>
          </p:nvSpPr>
          <p:spPr>
            <a:xfrm>
              <a:off x="8706228" y="5472875"/>
              <a:ext cx="1643586" cy="9331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u="sng" dirty="0">
                  <a:solidFill>
                    <a:srgbClr val="C4572D"/>
                  </a:solidFill>
                  <a:latin typeface="Nunito Sans" pitchFamily="2" charset="77"/>
                </a:rPr>
                <a:t>Painful</a:t>
              </a:r>
            </a:p>
            <a:p>
              <a:r>
                <a:rPr lang="en-US" sz="4000" u="sng" dirty="0">
                  <a:solidFill>
                    <a:srgbClr val="C4572D"/>
                  </a:solidFill>
                  <a:latin typeface="Nunito Sans" pitchFamily="2" charset="77"/>
                </a:rPr>
                <a:t>Emotions</a:t>
              </a:r>
              <a:endParaRPr lang="en-US" sz="4000" dirty="0">
                <a:solidFill>
                  <a:srgbClr val="C4572D"/>
                </a:solidFill>
                <a:latin typeface="Nunito Sans" pitchFamily="2" charset="77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E9A992B-7BD8-D142-B4D5-9ACAB4ACB934}"/>
              </a:ext>
            </a:extLst>
          </p:cNvPr>
          <p:cNvSpPr txBox="1"/>
          <p:nvPr/>
        </p:nvSpPr>
        <p:spPr>
          <a:xfrm>
            <a:off x="62523" y="4202583"/>
            <a:ext cx="75360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4572D"/>
                </a:solidFill>
                <a:latin typeface="Nunito Sans" pitchFamily="2" charset="77"/>
              </a:rPr>
              <a:t>THIS IS CALLED THE UNCONSCIOUS </a:t>
            </a:r>
            <a:br>
              <a:rPr lang="en-US" sz="3200" b="1" dirty="0">
                <a:solidFill>
                  <a:srgbClr val="C4572D"/>
                </a:solidFill>
                <a:latin typeface="Nunito Sans" pitchFamily="2" charset="77"/>
              </a:rPr>
            </a:br>
            <a:r>
              <a:rPr lang="en-US" sz="3200" b="1" dirty="0">
                <a:solidFill>
                  <a:srgbClr val="C4572D"/>
                </a:solidFill>
                <a:latin typeface="Nunito Sans" pitchFamily="2" charset="77"/>
              </a:rPr>
              <a:t>WOUNDED CAREER PATH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6AFF-E566-7142-A557-88F2B29E0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B6165-2E63-41A3-8905-D7634EBC6D4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30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23C59A5-29D3-EE7D-43D2-7A83C9B46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91744" y="1530415"/>
            <a:ext cx="4731489" cy="47314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625195-78DB-4C66-8D1A-6B228718D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92" y="0"/>
            <a:ext cx="11460416" cy="584775"/>
          </a:xfrm>
        </p:spPr>
        <p:txBody>
          <a:bodyPr>
            <a:noAutofit/>
          </a:bodyPr>
          <a:lstStyle/>
          <a:p>
            <a:r>
              <a:rPr lang="en-US" sz="3000" dirty="0"/>
              <a:t>When we intentionally step onto the Conscious Healing Career Path and get emotionally triggered in a Bumper Car Moment, we can choose to respond differently:</a:t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9984C-DF9A-44B4-818F-A998730AA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92" y="1434900"/>
            <a:ext cx="6334753" cy="3988199"/>
          </a:xfrm>
        </p:spPr>
        <p:txBody>
          <a:bodyPr>
            <a:noAutofit/>
          </a:bodyPr>
          <a:lstStyle/>
          <a:p>
            <a:r>
              <a:rPr lang="en-US" sz="2000" dirty="0"/>
              <a:t>Physiological response to a Bumper Car Moment happens:  We still feel Fight, Flight, Freeze, Fawn </a:t>
            </a:r>
          </a:p>
          <a:p>
            <a:r>
              <a:rPr lang="en-US" sz="2000" dirty="0"/>
              <a:t>Nervous system response: We learn how to quickly change our state from our sympathetic to our para-sympathetic nervous system </a:t>
            </a:r>
          </a:p>
          <a:p>
            <a:r>
              <a:rPr lang="en-US" sz="2000" dirty="0"/>
              <a:t>Old beliefs about ourselves are activated </a:t>
            </a:r>
          </a:p>
          <a:p>
            <a:r>
              <a:rPr lang="en-US" sz="2000" dirty="0"/>
              <a:t>Interpretation of what’s happening is fueled by the current day situation, not fueled from past experiences</a:t>
            </a:r>
          </a:p>
          <a:p>
            <a:r>
              <a:rPr lang="en-US" sz="2000" dirty="0"/>
              <a:t>We respond in new, healthy ways –coming from our highest functioning adult selves aware that our past does not dictate our current day interpretations of others’ behavior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0F0FC-C4DD-074D-6F53-A5099EAA5BA2}"/>
              </a:ext>
            </a:extLst>
          </p:cNvPr>
          <p:cNvSpPr txBox="1">
            <a:spLocks/>
          </p:cNvSpPr>
          <p:nvPr/>
        </p:nvSpPr>
        <p:spPr>
          <a:xfrm>
            <a:off x="11259183" y="6529016"/>
            <a:ext cx="729635" cy="1645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accent1"/>
                </a:solidFill>
                <a:latin typeface="Nunito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2B6165-2E63-41A3-8905-D7634EBC6D4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0F5D7-F109-4E5F-B1C2-C6239B8EF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B6165-2E63-41A3-8905-D7634EBC6D4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C61725A-3E4E-6A29-EF55-06BA10F105CC}"/>
              </a:ext>
            </a:extLst>
          </p:cNvPr>
          <p:cNvSpPr txBox="1">
            <a:spLocks/>
          </p:cNvSpPr>
          <p:nvPr/>
        </p:nvSpPr>
        <p:spPr>
          <a:xfrm>
            <a:off x="7787921" y="2894117"/>
            <a:ext cx="3194616" cy="2384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Wingdings" pitchFamily="2" charset="2"/>
              <a:buChar char="§"/>
              <a:defRPr sz="2400" b="0" i="0" kern="1200">
                <a:solidFill>
                  <a:srgbClr val="231F20"/>
                </a:solidFill>
                <a:latin typeface="Nunito" pitchFamily="2" charset="77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rgbClr val="8B8D8E"/>
              </a:buClr>
              <a:buSzPct val="65000"/>
              <a:buFont typeface="Arial" pitchFamily="34" charset="0"/>
              <a:buChar char="►"/>
              <a:defRPr sz="2000" b="0" i="0" kern="1200">
                <a:solidFill>
                  <a:srgbClr val="231F20"/>
                </a:solidFill>
                <a:latin typeface="Nunito" pitchFamily="2" charset="77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Arial" pitchFamily="34" charset="0"/>
              <a:buChar char="−"/>
              <a:defRPr sz="1800" b="0" i="0" kern="1200">
                <a:solidFill>
                  <a:srgbClr val="231F20"/>
                </a:solidFill>
                <a:latin typeface="Nunito" pitchFamily="2" charset="77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Arial" pitchFamily="34" charset="0"/>
              <a:buChar char="−"/>
              <a:defRPr sz="1600" b="0" i="0" kern="1200">
                <a:solidFill>
                  <a:srgbClr val="231F20"/>
                </a:solidFill>
                <a:latin typeface="Nunito" pitchFamily="2" charset="77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Arial" pitchFamily="34" charset="0"/>
              <a:buChar char="−"/>
              <a:defRPr sz="1600" b="0" i="0" kern="1200">
                <a:solidFill>
                  <a:srgbClr val="231F20"/>
                </a:solidFill>
                <a:latin typeface="Nunito" pitchFamily="2" charset="77"/>
                <a:ea typeface="+mn-ea"/>
                <a:cs typeface="+mn-cs"/>
              </a:defRPr>
            </a:lvl5pPr>
            <a:lvl6pPr marL="1371600" indent="-228600" algn="l" defTabSz="914400" rtl="0" eaLnBrk="1" latinLnBrk="0" hangingPunct="1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228600" algn="l" defTabSz="914400" rtl="0" eaLnBrk="1" latinLnBrk="0" hangingPunct="1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228600" algn="l" defTabSz="914400" rtl="0" eaLnBrk="1" latinLnBrk="0" hangingPunct="1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b="1" dirty="0">
                <a:solidFill>
                  <a:schemeClr val="accent3"/>
                </a:solidFill>
              </a:rPr>
              <a:t>We can break the old cycle of responding to workplace conflict unconsciously</a:t>
            </a:r>
            <a:endParaRPr lang="en-US" sz="1050" dirty="0">
              <a:solidFill>
                <a:schemeClr val="accent3"/>
              </a:solidFill>
            </a:endParaRPr>
          </a:p>
          <a:p>
            <a:pPr marL="0" indent="0" algn="ctr">
              <a:buFont typeface="Wingdings" pitchFamily="2" charset="2"/>
              <a:buNone/>
            </a:pPr>
            <a:endParaRPr lang="en-US" sz="105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18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ADCD68E-027D-A448-B05E-43DC388EE306}"/>
              </a:ext>
            </a:extLst>
          </p:cNvPr>
          <p:cNvGrpSpPr/>
          <p:nvPr/>
        </p:nvGrpSpPr>
        <p:grpSpPr>
          <a:xfrm>
            <a:off x="0" y="253021"/>
            <a:ext cx="11801364" cy="5230713"/>
            <a:chOff x="1799056" y="199031"/>
            <a:chExt cx="8287821" cy="3673406"/>
          </a:xfrm>
        </p:grpSpPr>
        <p:pic>
          <p:nvPicPr>
            <p:cNvPr id="8" name="Picture 7" descr="A picture containing text, vector graphics, sign&#10;&#10;Description automatically generated">
              <a:extLst>
                <a:ext uri="{FF2B5EF4-FFF2-40B4-BE49-F238E27FC236}">
                  <a16:creationId xmlns:a16="http://schemas.microsoft.com/office/drawing/2014/main" id="{711237B1-0CCC-4193-A56A-310E4AA7C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9576" y="1181195"/>
              <a:ext cx="4285575" cy="2571345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DE65CA78-A3EF-48BC-925A-1690FB5DF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0487"/>
            <a:stretch/>
          </p:blipFill>
          <p:spPr>
            <a:xfrm>
              <a:off x="1799056" y="3287662"/>
              <a:ext cx="3063392" cy="58477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526DF5-0E9E-46B1-856D-6995CA7C73CB}"/>
                </a:ext>
              </a:extLst>
            </p:cNvPr>
            <p:cNvSpPr txBox="1"/>
            <p:nvPr/>
          </p:nvSpPr>
          <p:spPr>
            <a:xfrm>
              <a:off x="8088442" y="199031"/>
              <a:ext cx="1998435" cy="9294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82AA43"/>
                  </a:solidFill>
                  <a:latin typeface="Nunito Sans" pitchFamily="2" charset="77"/>
                </a:rPr>
                <a:t>HEALTHY</a:t>
              </a:r>
            </a:p>
            <a:p>
              <a:pPr algn="ctr"/>
              <a:r>
                <a:rPr lang="en-US" sz="4000" dirty="0">
                  <a:solidFill>
                    <a:srgbClr val="82AA43"/>
                  </a:solidFill>
                  <a:latin typeface="Nunito Sans" pitchFamily="2" charset="77"/>
                </a:rPr>
                <a:t>EMOTIONS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578BAB8-C827-9444-8864-D82D42D942C9}"/>
              </a:ext>
            </a:extLst>
          </p:cNvPr>
          <p:cNvSpPr txBox="1"/>
          <p:nvPr/>
        </p:nvSpPr>
        <p:spPr>
          <a:xfrm>
            <a:off x="585060" y="1239346"/>
            <a:ext cx="52132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82AA43"/>
                </a:solidFill>
                <a:latin typeface="Nunito Sans" pitchFamily="2" charset="77"/>
              </a:rPr>
              <a:t>THIS IS THE CONSCIOUS </a:t>
            </a:r>
            <a:br>
              <a:rPr lang="en-US" sz="3200" b="1" dirty="0">
                <a:solidFill>
                  <a:srgbClr val="82AA43"/>
                </a:solidFill>
                <a:latin typeface="Nunito Sans" pitchFamily="2" charset="77"/>
              </a:rPr>
            </a:br>
            <a:r>
              <a:rPr lang="en-US" sz="3200" b="1" dirty="0">
                <a:solidFill>
                  <a:srgbClr val="82AA43"/>
                </a:solidFill>
                <a:latin typeface="Nunito Sans" pitchFamily="2" charset="77"/>
              </a:rPr>
              <a:t>HEALING CAREER PATH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B4EBD-6A40-E74E-8071-CA0596870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B6165-2E63-41A3-8905-D7634EBC6D4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59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B6186C6-1DFE-6848-98B8-D4CF9F474F6C}"/>
              </a:ext>
            </a:extLst>
          </p:cNvPr>
          <p:cNvGrpSpPr/>
          <p:nvPr/>
        </p:nvGrpSpPr>
        <p:grpSpPr>
          <a:xfrm>
            <a:off x="-1359" y="342181"/>
            <a:ext cx="10734608" cy="6153095"/>
            <a:chOff x="1240111" y="1040752"/>
            <a:chExt cx="8905224" cy="5104490"/>
          </a:xfrm>
        </p:grpSpPr>
        <p:pic>
          <p:nvPicPr>
            <p:cNvPr id="8" name="Picture 7" descr="A picture containing text, vector graphics, sign&#10;&#10;Description automatically generated">
              <a:extLst>
                <a:ext uri="{FF2B5EF4-FFF2-40B4-BE49-F238E27FC236}">
                  <a16:creationId xmlns:a16="http://schemas.microsoft.com/office/drawing/2014/main" id="{711237B1-0CCC-4193-A56A-310E4AA7C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9576" y="1181195"/>
              <a:ext cx="4285575" cy="257134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C5B4DE2-2E11-4411-B7FC-230366E86183}"/>
                </a:ext>
              </a:extLst>
            </p:cNvPr>
            <p:cNvSpPr txBox="1"/>
            <p:nvPr/>
          </p:nvSpPr>
          <p:spPr>
            <a:xfrm>
              <a:off x="6954575" y="2635438"/>
              <a:ext cx="2399262" cy="536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82AA43"/>
                  </a:solidFill>
                  <a:latin typeface="Nunito Sans" pitchFamily="2" charset="77"/>
                </a:rPr>
                <a:t>THE CONSCIOUS </a:t>
              </a:r>
              <a:br>
                <a:rPr lang="en-US" b="1" dirty="0">
                  <a:solidFill>
                    <a:srgbClr val="82AA43"/>
                  </a:solidFill>
                  <a:latin typeface="Nunito Sans" pitchFamily="2" charset="77"/>
                </a:rPr>
              </a:br>
              <a:r>
                <a:rPr lang="en-US" b="1" dirty="0">
                  <a:solidFill>
                    <a:srgbClr val="82AA43"/>
                  </a:solidFill>
                  <a:latin typeface="Nunito Sans" pitchFamily="2" charset="77"/>
                </a:rPr>
                <a:t>HEALING CAREER PATH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526DF5-0E9E-46B1-856D-6995CA7C73CB}"/>
                </a:ext>
              </a:extLst>
            </p:cNvPr>
            <p:cNvSpPr txBox="1"/>
            <p:nvPr/>
          </p:nvSpPr>
          <p:spPr>
            <a:xfrm>
              <a:off x="9219514" y="1040752"/>
              <a:ext cx="925821" cy="434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82AA43"/>
                  </a:solidFill>
                  <a:latin typeface="Nunito Sans" pitchFamily="2" charset="77"/>
                </a:rPr>
                <a:t>HEALTHY</a:t>
              </a:r>
            </a:p>
            <a:p>
              <a:pPr algn="ctr"/>
              <a:r>
                <a:rPr lang="en-US" sz="1400" dirty="0">
                  <a:solidFill>
                    <a:srgbClr val="82AA43"/>
                  </a:solidFill>
                  <a:latin typeface="Nunito Sans" pitchFamily="2" charset="77"/>
                </a:rPr>
                <a:t>EMOTIONS</a:t>
              </a:r>
            </a:p>
          </p:txBody>
        </p:sp>
        <p:pic>
          <p:nvPicPr>
            <p:cNvPr id="12" name="Picture 11" descr="A close - up of a logo&#10;&#10;Description automatically generated with low confidence">
              <a:extLst>
                <a:ext uri="{FF2B5EF4-FFF2-40B4-BE49-F238E27FC236}">
                  <a16:creationId xmlns:a16="http://schemas.microsoft.com/office/drawing/2014/main" id="{36E274AA-578F-4EC9-96EA-A8E3DBE03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9576" y="3573897"/>
              <a:ext cx="4285575" cy="257134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CCB159-1FCC-4A1A-9479-AA6E0306214E}"/>
                </a:ext>
              </a:extLst>
            </p:cNvPr>
            <p:cNvSpPr txBox="1"/>
            <p:nvPr/>
          </p:nvSpPr>
          <p:spPr>
            <a:xfrm>
              <a:off x="6852842" y="4118814"/>
              <a:ext cx="2602724" cy="536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4572D"/>
                  </a:solidFill>
                  <a:latin typeface="Nunito Sans" pitchFamily="2" charset="77"/>
                </a:rPr>
                <a:t>THE UNCONSCIOUS </a:t>
              </a:r>
              <a:br>
                <a:rPr lang="en-US" b="1" dirty="0">
                  <a:solidFill>
                    <a:srgbClr val="C4572D"/>
                  </a:solidFill>
                  <a:latin typeface="Nunito Sans" pitchFamily="2" charset="77"/>
                </a:rPr>
              </a:br>
              <a:r>
                <a:rPr lang="en-US" b="1" dirty="0">
                  <a:solidFill>
                    <a:srgbClr val="C4572D"/>
                  </a:solidFill>
                  <a:latin typeface="Nunito Sans" pitchFamily="2" charset="77"/>
                </a:rPr>
                <a:t>WOUNDED CAREER PATH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FFA3115-7E67-443C-BBB0-750091E42767}"/>
                </a:ext>
              </a:extLst>
            </p:cNvPr>
            <p:cNvSpPr txBox="1"/>
            <p:nvPr/>
          </p:nvSpPr>
          <p:spPr>
            <a:xfrm>
              <a:off x="9065675" y="5585651"/>
              <a:ext cx="925821" cy="434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>
                  <a:solidFill>
                    <a:srgbClr val="C4572D"/>
                  </a:solidFill>
                  <a:latin typeface="Nunito Sans" pitchFamily="2" charset="77"/>
                </a:rPr>
                <a:t>PAINFUL </a:t>
              </a:r>
            </a:p>
            <a:p>
              <a:r>
                <a:rPr lang="en-US" sz="1400" u="sng" dirty="0">
                  <a:solidFill>
                    <a:srgbClr val="C4572D"/>
                  </a:solidFill>
                  <a:latin typeface="Nunito Sans" pitchFamily="2" charset="77"/>
                </a:rPr>
                <a:t>EMOTIONS</a:t>
              </a:r>
              <a:endParaRPr lang="en-US" sz="1400" dirty="0">
                <a:solidFill>
                  <a:srgbClr val="C4572D"/>
                </a:solidFill>
                <a:latin typeface="Nunito Sans" pitchFamily="2" charset="77"/>
              </a:endParaRP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DE65CA78-A3EF-48BC-925A-1690FB5DF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0487"/>
            <a:stretch/>
          </p:blipFill>
          <p:spPr>
            <a:xfrm>
              <a:off x="1799056" y="3287662"/>
              <a:ext cx="3063392" cy="584775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3B42D476-F219-214A-8D29-9F1ABDBE0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0111" y="3287662"/>
              <a:ext cx="839546" cy="584775"/>
            </a:xfrm>
            <a:prstGeom prst="rect">
              <a:avLst/>
            </a:prstGeom>
          </p:spPr>
        </p:pic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44E6D800-84AD-3F47-8330-75E3D2A1C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92" y="178814"/>
            <a:ext cx="11460416" cy="584775"/>
          </a:xfrm>
        </p:spPr>
        <p:txBody>
          <a:bodyPr>
            <a:normAutofit fontScale="90000"/>
          </a:bodyPr>
          <a:lstStyle/>
          <a:p>
            <a:r>
              <a:rPr lang="en-US" dirty="0"/>
              <a:t>We Always Have a Choice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59CC71-B19E-3E48-AB06-929DB3247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B6165-2E63-41A3-8905-D7634EBC6D4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84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81722-A1CF-4EEB-97DB-280581E702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668463"/>
            <a:ext cx="12192000" cy="3475037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/>
              <a:t>“We can change the character of our life </a:t>
            </a:r>
            <a:br>
              <a:rPr lang="en-US" sz="4400" b="1" dirty="0"/>
            </a:br>
            <a:r>
              <a:rPr lang="en-US" sz="4400" b="1" dirty="0"/>
              <a:t>by changing our beliefs”</a:t>
            </a:r>
            <a:br>
              <a:rPr lang="en-US" sz="4400" b="1" dirty="0"/>
            </a:br>
            <a:r>
              <a:rPr lang="en-US" sz="2400" b="1" dirty="0"/>
              <a:t> </a:t>
            </a:r>
            <a:br>
              <a:rPr lang="en-US" sz="2400" b="1" dirty="0"/>
            </a:br>
            <a:r>
              <a:rPr lang="en-US" sz="2400" b="1" dirty="0">
                <a:latin typeface="Nunito" pitchFamily="2" charset="77"/>
              </a:rPr>
              <a:t>Dr. Bruce Lipton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3157313-67C3-750E-9378-B3B3F9745D59}"/>
              </a:ext>
            </a:extLst>
          </p:cNvPr>
          <p:cNvSpPr txBox="1">
            <a:spLocks/>
          </p:cNvSpPr>
          <p:nvPr/>
        </p:nvSpPr>
        <p:spPr>
          <a:xfrm>
            <a:off x="11259183" y="6529016"/>
            <a:ext cx="729635" cy="1645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accent1"/>
                </a:solidFill>
                <a:latin typeface="Nunito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2B6165-2E63-41A3-8905-D7634EBC6D4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9E7EE7-D2E5-1C21-6816-EC31E5ED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B6165-2E63-41A3-8905-D7634EBC6D4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83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MAT_16x9_White">
  <a:themeElements>
    <a:clrScheme name="Susan Schmitt">
      <a:dk1>
        <a:srgbClr val="2B3490"/>
      </a:dk1>
      <a:lt1>
        <a:srgbClr val="FFFFFF"/>
      </a:lt1>
      <a:dk2>
        <a:srgbClr val="2B3490"/>
      </a:dk2>
      <a:lt2>
        <a:srgbClr val="EDE8E7"/>
      </a:lt2>
      <a:accent1>
        <a:srgbClr val="2B3490"/>
      </a:accent1>
      <a:accent2>
        <a:srgbClr val="FF4F00"/>
      </a:accent2>
      <a:accent3>
        <a:srgbClr val="25C8C9"/>
      </a:accent3>
      <a:accent4>
        <a:srgbClr val="EBCE00"/>
      </a:accent4>
      <a:accent5>
        <a:srgbClr val="DBCECC"/>
      </a:accent5>
      <a:accent6>
        <a:srgbClr val="EEE7E6"/>
      </a:accent6>
      <a:hlink>
        <a:srgbClr val="2B3490"/>
      </a:hlink>
      <a:folHlink>
        <a:srgbClr val="25C8C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MAT">
      <a:fillStyleLst>
        <a:solidFill>
          <a:schemeClr val="phClr"/>
        </a:solidFill>
        <a:gradFill rotWithShape="1">
          <a:gsLst>
            <a:gs pos="0">
              <a:schemeClr val="phClr">
                <a:shade val="30000"/>
                <a:satMod val="115000"/>
              </a:schemeClr>
            </a:gs>
            <a:gs pos="50000">
              <a:schemeClr val="phClr">
                <a:shade val="67500"/>
                <a:satMod val="115000"/>
              </a:schemeClr>
            </a:gs>
            <a:gs pos="100000">
              <a:schemeClr val="phClr">
                <a:shade val="100000"/>
                <a:satMod val="11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30000"/>
                <a:satMod val="115000"/>
              </a:schemeClr>
            </a:gs>
            <a:gs pos="50000">
              <a:schemeClr val="phClr">
                <a:shade val="67500"/>
                <a:satMod val="115000"/>
              </a:schemeClr>
            </a:gs>
            <a:gs pos="100000">
              <a:schemeClr val="phClr">
                <a:shade val="100000"/>
                <a:satMod val="115000"/>
              </a:schemeClr>
            </a:gs>
          </a:gsLst>
          <a:lin ang="135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12700"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/>
        </a:defPPr>
      </a:lstStyle>
    </a:txDef>
  </a:objectDefaults>
  <a:extraClrSchemeLst/>
  <a:custClrLst>
    <a:custClr name="69 | 153 | 195">
      <a:srgbClr val="4599C3"/>
    </a:custClr>
    <a:custClr name="153 | 214 | 234">
      <a:srgbClr val="99D6EA"/>
    </a:custClr>
    <a:custClr name="0 | 181 | 226">
      <a:srgbClr val="00B5E2"/>
    </a:custClr>
    <a:custClr name="132 | 189 | 0">
      <a:srgbClr val="84BD00"/>
    </a:custClr>
    <a:custClr name="255 | 205 | 0">
      <a:srgbClr val="FFCD00"/>
    </a:custClr>
    <a:custClr name="232 | 119 | 34">
      <a:srgbClr val="E87722"/>
    </a:custClr>
    <a:custClr name="210 | 38 | 48">
      <a:srgbClr val="D22630"/>
    </a:custClr>
    <a:custClr name="98 | 68 | 187">
      <a:srgbClr val="6244BB"/>
    </a:custClr>
    <a:custClr name="white">
      <a:srgbClr val="FFFFFF"/>
    </a:custClr>
    <a:custClr name="black">
      <a:srgbClr val="000000"/>
    </a:custClr>
    <a:custClr name="217 | 217 | 214">
      <a:srgbClr val="D9D9D6"/>
    </a:custClr>
    <a:custClr name="136 | 139 | 141">
      <a:srgbClr val="888B8D"/>
    </a:custClr>
    <a:custClr name="83 | 86 | 90">
      <a:srgbClr val="53565A"/>
    </a:custClr>
    <a:custClr name="4 | 19 | 38">
      <a:srgbClr val="041326"/>
    </a:custClr>
  </a:custClrLst>
  <a:extLst>
    <a:ext uri="{05A4C25C-085E-4340-85A3-A5531E510DB2}">
      <thm15:themeFamily xmlns:thm15="http://schemas.microsoft.com/office/thememl/2012/main" name="AMAT_16x9_White_2016-v7.potx" id="{1D7EB51C-D909-4CE9-8E58-B2CBE384539A}" vid="{37F875C6-36AC-4977-BD87-9517B21F12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ShapeData xmlns="http://firmglobal.com/Confirmit/reporting/powerpoint/09-09-2009" xmlns:i="http://www.w3.org/2001/XMLSchema-instance" i:type="TableData">
  <PowerPointShapeId>5be76bc5-ce86-408e-81a7-0c60ec65b589</PowerPointShapeId>
  <ReportId>962a4799-937b-4c55-8aec-e2377396a0fb</ReportId>
  <OriginMode>View</OriginMode>
  <Name>_New_Changes_R1_OHI_GSO_40_AMAT_May_2019p543045629749__Outcomebydemog__MainTable</Name>
  <PageId>edccfeb0-57f3-4601-96d6-daaf0fc5a57b</PageId>
  <IsUpdatable>true</IsUpdatable>
  <UpdatingMode>PreserveFormatting</UpdatingMode>
  <Origin>Page</Origin>
  <SerializedDynamicReportState>&lt;?xml version="1.0" encoding="utf-16"?&gt;&lt;DynamicReportState xmlns:xsi="http://www.w3.org/2001/XMLSchema-instance" xmlns:xsd="http://www.w3.org/2001/XMLSchema"&gt;&lt;Arguments&gt;&lt;Arguments&gt;&lt;Argument Key="QuartileInput"&gt;&lt;Argument xsi:type="ParameterValueResponse" ValueId="00000000-0000-0000-0000-000000000000" IsIterator="false" Type="String" StringKeyValue="0" StringValue="0" NumericValue="-79228162514264337593543950335" DateValue="0001-01-01T00:00:00" /&gt;&lt;/Argument&gt;&lt;Argument Key="BU_Name"&gt;&lt;Argument xsi:type="ParameterValueResponse" ValueId="00000000-0000-0000-0000-000000000000" IsIterator="false" Type="String" StringKeyValue="65~77~65~84" StringValue="65~77~65~84" NumericValue="-79228162514264337593543950335" DateValue="0001-01-01T00:00:00" /&gt;&lt;/Argument&gt;&lt;Argument Key="OverAll_Filter"&gt;&lt;Argument xsi:type="ParameterValueCollection" ValueId="00000000-0000-0000-0000-000000000000" IsIterator="false"&gt;&lt;Values&gt;&lt;ParameterValue xsi:type="ParameterValueResponse" ValueId="00000000-0000-0000-0000-000000000000" IsIterator="false" Type="String" DisplayValue="5.2 Individual Contributors" StringKeyValue="demo_MgmtLevel$$MgmtLevel_3" StringValue="demo_MgmtLevel$$MgmtLevel_3" NumericValue="-79228162514264337593543950335" DateValue="0001-01-01T00:00:00" /&gt;&lt;ParameterValue xsi:type="ParameterValueResponse" ValueId="00000000-0000-0000-0000-000000000000" IsIterator="false" Type="String" DisplayValue="11 to &amp;lt;20 years" StringKeyValue="demo_LOS$$LOS_5" StringValue="demo_LOS$$LOS_5" NumericValue="-79228162514264337593543950335" DateValue="0001-01-01T00:00:00" /&gt;&lt;ParameterValue xsi:type="ParameterValueResponse" ValueId="00000000-0000-0000-0000-000000000000" IsIterator="false" Type="String" DisplayValue="20 years or more" StringKeyValue="demo_LOS$$LOS_6" StringValue="demo_LOS$$LOS_6" NumericValue="-79228162514264337593543950335" DateValue="0001-01-01T00:00:00" /&gt;&lt;/Values&gt;&lt;/Argument&gt;&lt;/Argument&gt;&lt;Argument Key="DemographicsInput"&gt;&lt;Argument xsi:type="ParameterValueCollection" ValueId="00000000-0000-0000-0000-000000000000" IsIterator="false"&gt;&lt;Values&gt;&lt;ParameterValue xsi:type="ParameterValueResponse" ValueId="00000000-0000-0000-0000-000000000000" IsIterator="false" Type="String" DisplayValue=" Age Band" StringKeyValue="demo_AgeBand" StringValue="demo_AgeBand" NumericValue="-79228162514264337593543950335" DateValue="0001-01-01T00:00:00" /&gt;&lt;ParameterValue xsi:type="ParameterValueResponse" ValueId="00000000-0000-0000-0000-000000000000" IsIterator="false" Type="String" DisplayValue=" Gender" StringKeyValue="demo_Gender" StringValue="demo_Gender" NumericValue="-79228162514264337593543950335" DateValue="0001-01-01T00:00:00" /&gt;&lt;ParameterValue xsi:type="ParameterValueResponse" ValueId="00000000-0000-0000-0000-000000000000" IsIterator="false" Type="String" DisplayValue=" Ethnicity" StringKeyValue="demo_ethnicity" StringValue="demo_ethnicity" NumericValue="-79228162514264337593543950335" DateValue="0001-01-01T00:00:00" /&gt;&lt;ParameterValue xsi:type="ParameterValueResponse" ValueId="00000000-0000-0000-0000-000000000000" IsIterator="false" Type="String" DisplayValue=" Supervisory Org Subtype (HRBU)" StringKeyValue="demo_SupOrg" StringValue="demo_SupOrg" NumericValue="-79228162514264337593543950335" DateValue="0001-01-01T00:00:00" /&gt;&lt;ParameterValue xsi:type="ParameterValueResponse" ValueId="00000000-0000-0000-0000-000000000000" IsIterator="false" Type="String" DisplayValue=" Location" StringKeyValue="demo_Location" StringValue="demo_Location" NumericValue="-79228162514264337593543950335" DateValue="0001-01-01T00:00:00" /&gt;&lt;ParameterValue xsi:type="ParameterValueResponse" ValueId="00000000-0000-0000-0000-000000000000" IsIterator="false" Type="String" DisplayValue=" Country" StringKeyValue="demo_Country" StringValue="demo_Country" NumericValue="-79228162514264337593543950335" DateValue="0001-01-01T00:00:00" /&gt;&lt;ParameterValue xsi:type="ParameterValueResponse" ValueId="00000000-0000-0000-0000-000000000000" IsIterator="false" Type="String" DisplayValue=" Time in Job banded" StringKeyValue="demo_JobBand" StringValue="demo_JobBand" NumericValue="-79228162514264337593543950335" DateValue="0001-01-01T00:00:00" /&gt;&lt;ParameterValue xsi:type="ParameterValueResponse" ValueId="00000000-0000-0000-0000-000000000000" IsIterator="false" Type="String" DisplayValue=" Job Family" StringKeyValue="demo_JobFamily" StringValue="demo_JobFamily" NumericValue="-79228162514264337593543950335" DateValue="0001-01-01T00:00:00" /&gt;&lt;ParameterValue xsi:type="ParameterValueResponse" ValueId="00000000-0000-0000-0000-000000000000" IsIterator="false" Type="String" DisplayValue=" Compensation Grade" StringKeyValue="demo_CompGrade" StringValue="demo_CompGrade" NumericValue="-79228162514264337593543950335" DateValue="0001-01-01T00:00:00" /&gt;&lt;ParameterValue xsi:type="ParameterValueResponse" ValueId="00000000-0000-0000-0000-000000000000" IsIterator="false" Type="String" DisplayValue=" FY18 Perf Rating" StringKeyValue="demo_PerfRat" StringValue="demo_PerfRat" NumericValue="-79228162514264337593543950335" DateValue="0001-01-01T00:00:00" /&gt;&lt;ParameterValue xsi:type="ParameterValueResponse" ValueId="00000000-0000-0000-0000-000000000000" IsIterator="false" Type="String" DisplayValue=" Time in Grade Banded" StringKeyValue="demo_TimeGradeBand" StringValue="demo_TimeGradeBand" NumericValue="-79228162514264337593543950335" DateValue="0001-01-01T00:00:00" /&gt;&lt;ParameterValue xsi:type="ParameterValueResponse" ValueId="00000000-0000-0000-0000-000000000000" IsIterator="false" Type="String" DisplayValue=" Remote Manager" StringKeyValue="demo_RemoteManager" StringValue="demo_RemoteManager" NumericValue="-79228162514264337593543950335" DateValue="0001-01-01T00:00:00" /&gt;&lt;ParameterValue xsi:type="ParameterValueResponse" ValueId="00000000-0000-0000-0000-000000000000" IsIterator="false" Type="String" DisplayValue=" Manager Span of Control" StringKeyValue="demo_ManagerSOC" StringValue="demo_ManagerSOC" NumericValue="-79228162514264337593543950335" DateValue="0001-01-01T00:00:00" /&gt;&lt;ParameterValue xsi:type="ParameterValueResponse" ValueId="00000000-0000-0000-0000-000000000000" IsIterator="false" Type="String" DisplayValue=" Engagement" StringKeyValue="demo_Engagement" StringValue="demo_Engagement" NumericValue="-79228162514264337593543950335" DateValue="0001-01-01T00:00:00" /&gt;&lt;/Values&gt;&lt;/Argument&gt;&lt;/Argument&gt;&lt;Argument Key="Demographics_Pagination"&gt;&lt;Argument xsi:type="ParameterValueResponse" ValueId="00000000-0000-0000-0000-000000000000" IsIterator="false" Type="String" StringKeyValue="demo_SupOrg|1_13_3_0_2" NumericValue="-79228162514264337593543950335" DateValue="0001-01-01T00:00:00" /&gt;&lt;/Argument&gt;&lt;Argument Key="Filter_option_TypeBU"&gt;&lt;Argument xsi:type="ParameterValueResponse" ValueId="00000000-0000-0000-0000-000000000000" IsIterator="false" Type="String" StringKeyValue="1" StringValue="1" NumericValue="-79228162514264337593543950335" DateValue="0001-01-01T00:00:00" /&gt;&lt;/Argument&gt;&lt;Argument Key="ParamRoleAccess"&gt;&lt;Argument xsi:type="ParameterValueResponse" ValueId="00000000-0000-0000-0000-000000000000" IsIterator="false" Type="String" StringKeyValue="1" StringValue="2$2$41,43,45,53,42,66,67,69$2$4$2$0$2$2$2" NumericValue="-79228162514264337593543950335" DateValue="0001-01-01T00:00:00" /&gt;&lt;/Argument&gt;&lt;Argument Key="nSize"&gt;&lt;Argument xsi:type="ParameterValueResponse" ValueId="00000000-0000-0000-0000-000000000000" IsIterator="false" Type="String" StringKeyValue="21289" StringValue="21289" NumericValue="-79228162514264337593543950335" DateValue="0001-01-01T00:00:00" /&gt;&lt;/Argument&gt;&lt;Argument Key="Planguage"&gt;&lt;Argument xsi:type="ParameterValueResponse" ValueId="00000000-0000-0000-0000-000000000000" IsIterator="false" Type="String" StringKeyValue="1033" StringValue="English (US)" NumericValue="-79228162514264337593543950335" DateValue="0001-01-01T00:00:00" /&gt;&lt;/Argument&gt;&lt;Argument Key="Benchmark_Year"&gt;&lt;Argument xsi:type="ParameterValueResponse" ValueId="00000000-0000-0000-0000-000000000000" IsIterator="false" Type="String" StringValue="2019" NumericValue="-79228162514264337593543950335" DateValue="0001-01-01T00:00:00" /&gt;&lt;/Argument&gt;&lt;Argument Key="Filter_option_Type"&gt;&lt;Argument xsi:type="ParameterValueResponse" ValueId="00000000-0000-0000-0000-000000000000" IsIterator="false" Type="String" StringKeyValue="0" StringValue="0" NumericValue="-79228162514264337593543950335" DateValue="0001-01-01T00:00:00" /&gt;&lt;/Argument&gt;&lt;Argument Key="ResurveyCurrentOHIID"&gt;&lt;Argument xsi:type="ParameterValueResponse" ValueId="00000000-0000-0000-0000-000000000000" IsIterator="false" Type="String" StringKeyValue="1" StringValue="OHI07310" NumericValue="-79228162514264337593543950335" DateValue="0001-01-01T00:00:00" /&gt;&lt;/Argument&gt;&lt;Argument Key="ClientName"&gt;&lt;Argument xsi:type="ParameterValueResponse" ValueId="00000000-0000-0000-0000-000000000000" IsIterator="false" Type="String" StringKeyValue="73~67~32~62~49~48~121~114~115~32~116~101~110~117~114~101" StringValue="73~67~32~62~49~48~121~114~115~32~116~101~110~117~114~101" NumericValue="-79228162514264337593543950335" DateValue="0001-01-01T00:00:00" /&gt;&lt;/Argument&gt;&lt;/Arguments&gt;&lt;/Arguments&gt;&lt;D&gt;&lt;Filters /&gt;&lt;/D&gt;&lt;ActiveExtendedFilterIds xsi:nil="true" /&gt;&lt;ActiveExtendedFilters xsi:nil="true" /&gt;&lt;EnduserFilterTitle /&gt;&lt;/DynamicReportState&gt;</SerializedDynamicReportState>
  <OverrideDynamicReportState>false</OverrideDynamicReportState>
  <TableId>6f964882-c480-4165-87b6-9615659a24ed</TableId>
</ShapeData>
</file>

<file path=customXml/item3.xml><?xml version="1.0" encoding="utf-8"?>
<ShapeData xmlns="http://firmglobal.com/Confirmit/reporting/powerpoint/09-09-2009" xmlns:i="http://www.w3.org/2001/XMLSchema-instance" i:type="TableData">
  <PowerPointShapeId>5be76bc5-ce86-408e-81a7-0c60ec65b589</PowerPointShapeId>
  <ReportId>962a4799-937b-4c55-8aec-e2377396a0fb</ReportId>
  <OriginMode>View</OriginMode>
  <Name>_New_Changes_R1_OHI_GSO_40_AMAT_May_2019p543045629749__Outcomebydemog__MainTable</Name>
  <PageId>edccfeb0-57f3-4601-96d6-daaf0fc5a57b</PageId>
  <IsUpdatable>true</IsUpdatable>
  <UpdatingMode>PreserveFormatting</UpdatingMode>
  <Origin>Page</Origin>
  <SerializedDynamicReportState>&lt;?xml version="1.0" encoding="utf-16"?&gt;&lt;DynamicReportState xmlns:xsi="http://www.w3.org/2001/XMLSchema-instance" xmlns:xsd="http://www.w3.org/2001/XMLSchema"&gt;&lt;Arguments&gt;&lt;Arguments&gt;&lt;Argument Key="QuartileInput"&gt;&lt;Argument xsi:type="ParameterValueResponse" ValueId="00000000-0000-0000-0000-000000000000" IsIterator="false" Type="String" StringKeyValue="0" StringValue="0" NumericValue="-79228162514264337593543950335" DateValue="0001-01-01T00:00:00" /&gt;&lt;/Argument&gt;&lt;Argument Key="BU_Name"&gt;&lt;Argument xsi:type="ParameterValueResponse" ValueId="00000000-0000-0000-0000-000000000000" IsIterator="false" Type="String" StringKeyValue="65~77~65~84" StringValue="65~77~65~84" NumericValue="-79228162514264337593543950335" DateValue="0001-01-01T00:00:00" /&gt;&lt;/Argument&gt;&lt;Argument Key="OverAll_Filter"&gt;&lt;Argument xsi:type="ParameterValueCollection" ValueId="00000000-0000-0000-0000-000000000000" IsIterator="false"&gt;&lt;Values&gt;&lt;ParameterValue xsi:type="ParameterValueResponse" ValueId="00000000-0000-0000-0000-000000000000" IsIterator="false" Type="String" DisplayValue="5.2 Individual Contributors" StringKeyValue="demo_MgmtLevel$$MgmtLevel_3" StringValue="demo_MgmtLevel$$MgmtLevel_3" NumericValue="-79228162514264337593543950335" DateValue="0001-01-01T00:00:00" /&gt;&lt;ParameterValue xsi:type="ParameterValueResponse" ValueId="00000000-0000-0000-0000-000000000000" IsIterator="false" Type="String" DisplayValue="11 to &amp;lt;20 years" StringKeyValue="demo_LOS$$LOS_5" StringValue="demo_LOS$$LOS_5" NumericValue="-79228162514264337593543950335" DateValue="0001-01-01T00:00:00" /&gt;&lt;ParameterValue xsi:type="ParameterValueResponse" ValueId="00000000-0000-0000-0000-000000000000" IsIterator="false" Type="String" DisplayValue="20 years or more" StringKeyValue="demo_LOS$$LOS_6" StringValue="demo_LOS$$LOS_6" NumericValue="-79228162514264337593543950335" DateValue="0001-01-01T00:00:00" /&gt;&lt;/Values&gt;&lt;/Argument&gt;&lt;/Argument&gt;&lt;Argument Key="DemographicsInput"&gt;&lt;Argument xsi:type="ParameterValueCollection" ValueId="00000000-0000-0000-0000-000000000000" IsIterator="false"&gt;&lt;Values&gt;&lt;ParameterValue xsi:type="ParameterValueResponse" ValueId="00000000-0000-0000-0000-000000000000" IsIterator="false" Type="String" DisplayValue=" Age Band" StringKeyValue="demo_AgeBand" StringValue="demo_AgeBand" NumericValue="-79228162514264337593543950335" DateValue="0001-01-01T00:00:00" /&gt;&lt;ParameterValue xsi:type="ParameterValueResponse" ValueId="00000000-0000-0000-0000-000000000000" IsIterator="false" Type="String" DisplayValue=" Gender" StringKeyValue="demo_Gender" StringValue="demo_Gender" NumericValue="-79228162514264337593543950335" DateValue="0001-01-01T00:00:00" /&gt;&lt;ParameterValue xsi:type="ParameterValueResponse" ValueId="00000000-0000-0000-0000-000000000000" IsIterator="false" Type="String" DisplayValue=" Ethnicity" StringKeyValue="demo_ethnicity" StringValue="demo_ethnicity" NumericValue="-79228162514264337593543950335" DateValue="0001-01-01T00:00:00" /&gt;&lt;ParameterValue xsi:type="ParameterValueResponse" ValueId="00000000-0000-0000-0000-000000000000" IsIterator="false" Type="String" DisplayValue=" Supervisory Org Subtype (HRBU)" StringKeyValue="demo_SupOrg" StringValue="demo_SupOrg" NumericValue="-79228162514264337593543950335" DateValue="0001-01-01T00:00:00" /&gt;&lt;ParameterValue xsi:type="ParameterValueResponse" ValueId="00000000-0000-0000-0000-000000000000" IsIterator="false" Type="String" DisplayValue=" Location" StringKeyValue="demo_Location" StringValue="demo_Location" NumericValue="-79228162514264337593543950335" DateValue="0001-01-01T00:00:00" /&gt;&lt;ParameterValue xsi:type="ParameterValueResponse" ValueId="00000000-0000-0000-0000-000000000000" IsIterator="false" Type="String" DisplayValue=" Country" StringKeyValue="demo_Country" StringValue="demo_Country" NumericValue="-79228162514264337593543950335" DateValue="0001-01-01T00:00:00" /&gt;&lt;ParameterValue xsi:type="ParameterValueResponse" ValueId="00000000-0000-0000-0000-000000000000" IsIterator="false" Type="String" DisplayValue=" Time in Job banded" StringKeyValue="demo_JobBand" StringValue="demo_JobBand" NumericValue="-79228162514264337593543950335" DateValue="0001-01-01T00:00:00" /&gt;&lt;ParameterValue xsi:type="ParameterValueResponse" ValueId="00000000-0000-0000-0000-000000000000" IsIterator="false" Type="String" DisplayValue=" Job Family" StringKeyValue="demo_JobFamily" StringValue="demo_JobFamily" NumericValue="-79228162514264337593543950335" DateValue="0001-01-01T00:00:00" /&gt;&lt;ParameterValue xsi:type="ParameterValueResponse" ValueId="00000000-0000-0000-0000-000000000000" IsIterator="false" Type="String" DisplayValue=" Compensation Grade" StringKeyValue="demo_CompGrade" StringValue="demo_CompGrade" NumericValue="-79228162514264337593543950335" DateValue="0001-01-01T00:00:00" /&gt;&lt;ParameterValue xsi:type="ParameterValueResponse" ValueId="00000000-0000-0000-0000-000000000000" IsIterator="false" Type="String" DisplayValue=" FY18 Perf Rating" StringKeyValue="demo_PerfRat" StringValue="demo_PerfRat" NumericValue="-79228162514264337593543950335" DateValue="0001-01-01T00:00:00" /&gt;&lt;ParameterValue xsi:type="ParameterValueResponse" ValueId="00000000-0000-0000-0000-000000000000" IsIterator="false" Type="String" DisplayValue=" Time in Grade Banded" StringKeyValue="demo_TimeGradeBand" StringValue="demo_TimeGradeBand" NumericValue="-79228162514264337593543950335" DateValue="0001-01-01T00:00:00" /&gt;&lt;ParameterValue xsi:type="ParameterValueResponse" ValueId="00000000-0000-0000-0000-000000000000" IsIterator="false" Type="String" DisplayValue=" Remote Manager" StringKeyValue="demo_RemoteManager" StringValue="demo_RemoteManager" NumericValue="-79228162514264337593543950335" DateValue="0001-01-01T00:00:00" /&gt;&lt;ParameterValue xsi:type="ParameterValueResponse" ValueId="00000000-0000-0000-0000-000000000000" IsIterator="false" Type="String" DisplayValue=" Manager Span of Control" StringKeyValue="demo_ManagerSOC" StringValue="demo_ManagerSOC" NumericValue="-79228162514264337593543950335" DateValue="0001-01-01T00:00:00" /&gt;&lt;ParameterValue xsi:type="ParameterValueResponse" ValueId="00000000-0000-0000-0000-000000000000" IsIterator="false" Type="String" DisplayValue=" Engagement" StringKeyValue="demo_Engagement" StringValue="demo_Engagement" NumericValue="-79228162514264337593543950335" DateValue="0001-01-01T00:00:00" /&gt;&lt;/Values&gt;&lt;/Argument&gt;&lt;/Argument&gt;&lt;Argument Key="Demographics_Pagination"&gt;&lt;Argument xsi:type="ParameterValueResponse" ValueId="00000000-0000-0000-0000-000000000000" IsIterator="false" Type="String" StringKeyValue="demo_SupOrg|1_13_3_0_2" NumericValue="-79228162514264337593543950335" DateValue="0001-01-01T00:00:00" /&gt;&lt;/Argument&gt;&lt;Argument Key="Filter_option_TypeBU"&gt;&lt;Argument xsi:type="ParameterValueResponse" ValueId="00000000-0000-0000-0000-000000000000" IsIterator="false" Type="String" StringKeyValue="1" StringValue="1" NumericValue="-79228162514264337593543950335" DateValue="0001-01-01T00:00:00" /&gt;&lt;/Argument&gt;&lt;Argument Key="ParamRoleAccess"&gt;&lt;Argument xsi:type="ParameterValueResponse" ValueId="00000000-0000-0000-0000-000000000000" IsIterator="false" Type="String" StringKeyValue="1" StringValue="2$2$41,43,45,53,42,66,67,69$2$4$2$0$2$2$2" NumericValue="-79228162514264337593543950335" DateValue="0001-01-01T00:00:00" /&gt;&lt;/Argument&gt;&lt;Argument Key="nSize"&gt;&lt;Argument xsi:type="ParameterValueResponse" ValueId="00000000-0000-0000-0000-000000000000" IsIterator="false" Type="String" StringKeyValue="21289" StringValue="21289" NumericValue="-79228162514264337593543950335" DateValue="0001-01-01T00:00:00" /&gt;&lt;/Argument&gt;&lt;Argument Key="Planguage"&gt;&lt;Argument xsi:type="ParameterValueResponse" ValueId="00000000-0000-0000-0000-000000000000" IsIterator="false" Type="String" StringKeyValue="1033" StringValue="English (US)" NumericValue="-79228162514264337593543950335" DateValue="0001-01-01T00:00:00" /&gt;&lt;/Argument&gt;&lt;Argument Key="Benchmark_Year"&gt;&lt;Argument xsi:type="ParameterValueResponse" ValueId="00000000-0000-0000-0000-000000000000" IsIterator="false" Type="String" StringValue="2019" NumericValue="-79228162514264337593543950335" DateValue="0001-01-01T00:00:00" /&gt;&lt;/Argument&gt;&lt;Argument Key="Filter_option_Type"&gt;&lt;Argument xsi:type="ParameterValueResponse" ValueId="00000000-0000-0000-0000-000000000000" IsIterator="false" Type="String" StringKeyValue="0" StringValue="0" NumericValue="-79228162514264337593543950335" DateValue="0001-01-01T00:00:00" /&gt;&lt;/Argument&gt;&lt;Argument Key="ResurveyCurrentOHIID"&gt;&lt;Argument xsi:type="ParameterValueResponse" ValueId="00000000-0000-0000-0000-000000000000" IsIterator="false" Type="String" StringKeyValue="1" StringValue="OHI07310" NumericValue="-79228162514264337593543950335" DateValue="0001-01-01T00:00:00" /&gt;&lt;/Argument&gt;&lt;Argument Key="ClientName"&gt;&lt;Argument xsi:type="ParameterValueResponse" ValueId="00000000-0000-0000-0000-000000000000" IsIterator="false" Type="String" StringKeyValue="73~67~32~62~49~48~121~114~115~32~116~101~110~117~114~101" StringValue="73~67~32~62~49~48~121~114~115~32~116~101~110~117~114~101" NumericValue="-79228162514264337593543950335" DateValue="0001-01-01T00:00:00" /&gt;&lt;/Argument&gt;&lt;/Arguments&gt;&lt;/Arguments&gt;&lt;D&gt;&lt;Filters /&gt;&lt;/D&gt;&lt;ActiveExtendedFilterIds xsi:nil="true" /&gt;&lt;ActiveExtendedFilters xsi:nil="true" /&gt;&lt;EnduserFilterTitle /&gt;&lt;/DynamicReportState&gt;</SerializedDynamicReportState>
  <OverrideDynamicReportState>false</OverrideDynamicReportState>
  <TableId>6f964882-c480-4165-87b6-9615659a24ed</TableId>
</ShapeData>
</file>

<file path=customXml/item4.xml><?xml version="1.0" encoding="utf-8"?>
<ShapeData xmlns="http://firmglobal.com/Confirmit/reporting/powerpoint/09-09-2009" xmlns:i="http://www.w3.org/2001/XMLSchema-instance" i:type="TableData">
  <PowerPointShapeId>154d6824-9ee3-403e-8253-dfefa13e70cb</PowerPointShapeId>
  <ReportId>962a4799-937b-4c55-8aec-e2377396a0fb</ReportId>
  <OriginMode>View</OriginMode>
  <Name>_New_Changes_R1_OHI_GSO_40_AMAT_May_2019p543045629749__Outcomebydemog__MainTable</Name>
  <PageId>edccfeb0-57f3-4601-96d6-daaf0fc5a57b</PageId>
  <IsUpdatable>true</IsUpdatable>
  <UpdatingMode>PreserveFormatting</UpdatingMode>
  <Origin>Page</Origin>
  <SerializedDynamicReportState>&lt;?xml version="1.0" encoding="utf-16"?&gt;&lt;DynamicReportState xmlns:xsi="http://www.w3.org/2001/XMLSchema-instance" xmlns:xsd="http://www.w3.org/2001/XMLSchema"&gt;&lt;Arguments&gt;&lt;Arguments&gt;&lt;Argument Key="QuartileInput"&gt;&lt;Argument xsi:type="ParameterValueResponse" ValueId="00000000-0000-0000-0000-000000000000" IsIterator="false" Type="String" StringKeyValue="0" StringValue="0" NumericValue="-79228162514264337593543950335" DateValue="0001-01-01T00:00:00" /&gt;&lt;/Argument&gt;&lt;Argument Key="BU_Name"&gt;&lt;Argument xsi:type="ParameterValueResponse" ValueId="00000000-0000-0000-0000-000000000000" IsIterator="false" Type="String" StringKeyValue="65~77~65~84" StringValue="65~77~65~84" NumericValue="-79228162514264337593543950335" DateValue="0001-01-01T00:00:00" /&gt;&lt;/Argument&gt;&lt;Argument Key="OverAll_Filter"&gt;&lt;Argument xsi:type="ParameterValueCollection" ValueId="00000000-0000-0000-0000-000000000000" IsIterator="false"&gt;&lt;Values&gt;&lt;ParameterValue xsi:type="ParameterValueResponse" ValueId="00000000-0000-0000-0000-000000000000" IsIterator="false" Type="String" DisplayValue="5.2 Individual Contributors" StringKeyValue="demo_MgmtLevel$$MgmtLevel_3" StringValue="demo_MgmtLevel$$MgmtLevel_3" NumericValue="-79228162514264337593543950335" DateValue="0001-01-01T00:00:00" /&gt;&lt;ParameterValue xsi:type="ParameterValueResponse" ValueId="00000000-0000-0000-0000-000000000000" IsIterator="false" Type="String" DisplayValue="11 to &amp;lt;20 years" StringKeyValue="demo_LOS$$LOS_5" StringValue="demo_LOS$$LOS_5" NumericValue="-79228162514264337593543950335" DateValue="0001-01-01T00:00:00" /&gt;&lt;ParameterValue xsi:type="ParameterValueResponse" ValueId="00000000-0000-0000-0000-000000000000" IsIterator="false" Type="String" DisplayValue="20 years or more" StringKeyValue="demo_LOS$$LOS_6" StringValue="demo_LOS$$LOS_6" NumericValue="-79228162514264337593543950335" DateValue="0001-01-01T00:00:00" /&gt;&lt;/Values&gt;&lt;/Argument&gt;&lt;/Argument&gt;&lt;Argument Key="DemographicsInput"&gt;&lt;Argument xsi:type="ParameterValueCollection" ValueId="00000000-0000-0000-0000-000000000000" IsIterator="false"&gt;&lt;Values&gt;&lt;ParameterValue xsi:type="ParameterValueResponse" ValueId="00000000-0000-0000-0000-000000000000" IsIterator="false" Type="String" DisplayValue=" Age Band" StringKeyValue="demo_AgeBand" StringValue="demo_AgeBand" NumericValue="-79228162514264337593543950335" DateValue="0001-01-01T00:00:00" /&gt;&lt;ParameterValue xsi:type="ParameterValueResponse" ValueId="00000000-0000-0000-0000-000000000000" IsIterator="false" Type="String" DisplayValue=" Gender" StringKeyValue="demo_Gender" StringValue="demo_Gender" NumericValue="-79228162514264337593543950335" DateValue="0001-01-01T00:00:00" /&gt;&lt;ParameterValue xsi:type="ParameterValueResponse" ValueId="00000000-0000-0000-0000-000000000000" IsIterator="false" Type="String" DisplayValue=" Ethnicity" StringKeyValue="demo_ethnicity" StringValue="demo_ethnicity" NumericValue="-79228162514264337593543950335" DateValue="0001-01-01T00:00:00" /&gt;&lt;ParameterValue xsi:type="ParameterValueResponse" ValueId="00000000-0000-0000-0000-000000000000" IsIterator="false" Type="String" DisplayValue=" Supervisory Org Subtype (HRBU)" StringKeyValue="demo_SupOrg" StringValue="demo_SupOrg" NumericValue="-79228162514264337593543950335" DateValue="0001-01-01T00:00:00" /&gt;&lt;ParameterValue xsi:type="ParameterValueResponse" ValueId="00000000-0000-0000-0000-000000000000" IsIterator="false" Type="String" DisplayValue=" Location" StringKeyValue="demo_Location" StringValue="demo_Location" NumericValue="-79228162514264337593543950335" DateValue="0001-01-01T00:00:00" /&gt;&lt;ParameterValue xsi:type="ParameterValueResponse" ValueId="00000000-0000-0000-0000-000000000000" IsIterator="false" Type="String" DisplayValue=" Country" StringKeyValue="demo_Country" StringValue="demo_Country" NumericValue="-79228162514264337593543950335" DateValue="0001-01-01T00:00:00" /&gt;&lt;ParameterValue xsi:type="ParameterValueResponse" ValueId="00000000-0000-0000-0000-000000000000" IsIterator="false" Type="String" DisplayValue=" Time in Job banded" StringKeyValue="demo_JobBand" StringValue="demo_JobBand" NumericValue="-79228162514264337593543950335" DateValue="0001-01-01T00:00:00" /&gt;&lt;ParameterValue xsi:type="ParameterValueResponse" ValueId="00000000-0000-0000-0000-000000000000" IsIterator="false" Type="String" DisplayValue=" Job Family" StringKeyValue="demo_JobFamily" StringValue="demo_JobFamily" NumericValue="-79228162514264337593543950335" DateValue="0001-01-01T00:00:00" /&gt;&lt;ParameterValue xsi:type="ParameterValueResponse" ValueId="00000000-0000-0000-0000-000000000000" IsIterator="false" Type="String" DisplayValue=" Compensation Grade" StringKeyValue="demo_CompGrade" StringValue="demo_CompGrade" NumericValue="-79228162514264337593543950335" DateValue="0001-01-01T00:00:00" /&gt;&lt;ParameterValue xsi:type="ParameterValueResponse" ValueId="00000000-0000-0000-0000-000000000000" IsIterator="false" Type="String" DisplayValue=" FY18 Perf Rating" StringKeyValue="demo_PerfRat" StringValue="demo_PerfRat" NumericValue="-79228162514264337593543950335" DateValue="0001-01-01T00:00:00" /&gt;&lt;ParameterValue xsi:type="ParameterValueResponse" ValueId="00000000-0000-0000-0000-000000000000" IsIterator="false" Type="String" DisplayValue=" Time in Grade Banded" StringKeyValue="demo_TimeGradeBand" StringValue="demo_TimeGradeBand" NumericValue="-79228162514264337593543950335" DateValue="0001-01-01T00:00:00" /&gt;&lt;ParameterValue xsi:type="ParameterValueResponse" ValueId="00000000-0000-0000-0000-000000000000" IsIterator="false" Type="String" DisplayValue=" Remote Manager" StringKeyValue="demo_RemoteManager" StringValue="demo_RemoteManager" NumericValue="-79228162514264337593543950335" DateValue="0001-01-01T00:00:00" /&gt;&lt;ParameterValue xsi:type="ParameterValueResponse" ValueId="00000000-0000-0000-0000-000000000000" IsIterator="false" Type="String" DisplayValue=" Manager Span of Control" StringKeyValue="demo_ManagerSOC" StringValue="demo_ManagerSOC" NumericValue="-79228162514264337593543950335" DateValue="0001-01-01T00:00:00" /&gt;&lt;ParameterValue xsi:type="ParameterValueResponse" ValueId="00000000-0000-0000-0000-000000000000" IsIterator="false" Type="String" DisplayValue=" Engagement" StringKeyValue="demo_Engagement" StringValue="demo_Engagement" NumericValue="-79228162514264337593543950335" DateValue="0001-01-01T00:00:00" /&gt;&lt;/Values&gt;&lt;/Argument&gt;&lt;/Argument&gt;&lt;Argument Key="Demographics_Pagination"&gt;&lt;Argument xsi:type="ParameterValueResponse" ValueId="00000000-0000-0000-0000-000000000000" IsIterator="false" Type="String" StringKeyValue="demo_Country|14_21_16_1_2" NumericValue="-79228162514264337593543950335" DateValue="0001-01-01T00:00:00" /&gt;&lt;/Argument&gt;&lt;Argument Key="Filter_option_TypeBU"&gt;&lt;Argument xsi:type="ParameterValueResponse" ValueId="00000000-0000-0000-0000-000000000000" IsIterator="false" Type="String" StringKeyValue="1" StringValue="1" NumericValue="-79228162514264337593543950335" DateValue="0001-01-01T00:00:00" /&gt;&lt;/Argument&gt;&lt;Argument Key="ParamRoleAccess"&gt;&lt;Argument xsi:type="ParameterValueResponse" ValueId="00000000-0000-0000-0000-000000000000" IsIterator="false" Type="String" StringKeyValue="1" StringValue="2$2$41,43,45,53,42,66,67,69$2$4$2$0$2$2$2" NumericValue="-79228162514264337593543950335" DateValue="0001-01-01T00:00:00" /&gt;&lt;/Argument&gt;&lt;Argument Key="nSize"&gt;&lt;Argument xsi:type="ParameterValueResponse" ValueId="00000000-0000-0000-0000-000000000000" IsIterator="false" Type="String" StringKeyValue="21289" StringValue="21289" NumericValue="-79228162514264337593543950335" DateValue="0001-01-01T00:00:00" /&gt;&lt;/Argument&gt;&lt;Argument Key="Planguage"&gt;&lt;Argument xsi:type="ParameterValueResponse" ValueId="00000000-0000-0000-0000-000000000000" IsIterator="false" Type="String" StringKeyValue="1033" StringValue="English (US)" NumericValue="-79228162514264337593543950335" DateValue="0001-01-01T00:00:00" /&gt;&lt;/Argument&gt;&lt;Argument Key="Benchmark_Year"&gt;&lt;Argument xsi:type="ParameterValueResponse" ValueId="00000000-0000-0000-0000-000000000000" IsIterator="false" Type="String" StringValue="2019" NumericValue="-79228162514264337593543950335" DateValue="0001-01-01T00:00:00" /&gt;&lt;/Argument&gt;&lt;Argument Key="Filter_option_Type"&gt;&lt;Argument xsi:type="ParameterValueResponse" ValueId="00000000-0000-0000-0000-000000000000" IsIterator="false" Type="String" StringKeyValue="0" StringValue="0" NumericValue="-79228162514264337593543950335" DateValue="0001-01-01T00:00:00" /&gt;&lt;/Argument&gt;&lt;Argument Key="ResurveyCurrentOHIID"&gt;&lt;Argument xsi:type="ParameterValueResponse" ValueId="00000000-0000-0000-0000-000000000000" IsIterator="false" Type="String" StringKeyValue="1" StringValue="OHI07310" NumericValue="-79228162514264337593543950335" DateValue="0001-01-01T00:00:00" /&gt;&lt;/Argument&gt;&lt;Argument Key="ClientName"&gt;&lt;Argument xsi:type="ParameterValueResponse" ValueId="00000000-0000-0000-0000-000000000000" IsIterator="false" Type="String" StringKeyValue="73~67~32~62~49~48~121~114~115~32~116~101~110~117~114~101" StringValue="73~67~32~62~49~48~121~114~115~32~116~101~110~117~114~101" NumericValue="-79228162514264337593543950335" DateValue="0001-01-01T00:00:00" /&gt;&lt;/Argument&gt;&lt;/Arguments&gt;&lt;/Arguments&gt;&lt;D&gt;&lt;Filters /&gt;&lt;/D&gt;&lt;ActiveExtendedFilterIds xsi:nil="true" /&gt;&lt;ActiveExtendedFilters xsi:nil="true" /&gt;&lt;EnduserFilterTitle /&gt;&lt;/DynamicReportState&gt;</SerializedDynamicReportState>
  <OverrideDynamicReportState>false</OverrideDynamicReportState>
  <TableId>6f964882-c480-4165-87b6-9615659a24ed</TableId>
</ShapeData>
</file>

<file path=customXml/item5.xml><?xml version="1.0" encoding="utf-8"?>
<ShapeData xmlns="http://firmglobal.com/Confirmit/reporting/powerpoint/09-09-2009" xmlns:i="http://www.w3.org/2001/XMLSchema-instance" i:type="TableData">
  <PowerPointShapeId>d3e012bb-c56c-470a-b549-437ef5d9a792</PowerPointShapeId>
  <ReportId>962a4799-937b-4c55-8aec-e2377396a0fb</ReportId>
  <OriginMode>View</OriginMode>
  <Name>_New_Changes_R1_OHI_GSO_40_AMAT_May_2019p543045629749__Outcomebydemog__MainTable</Name>
  <PageId>edccfeb0-57f3-4601-96d6-daaf0fc5a57b</PageId>
  <IsUpdatable>true</IsUpdatable>
  <UpdatingMode>PreserveFormatting</UpdatingMode>
  <Origin>Page</Origin>
  <SerializedDynamicReportState>&lt;?xml version="1.0" encoding="utf-16"?&gt;&lt;DynamicReportState xmlns:xsi="http://www.w3.org/2001/XMLSchema-instance" xmlns:xsd="http://www.w3.org/2001/XMLSchema"&gt;&lt;Arguments&gt;&lt;Arguments&gt;&lt;Argument Key="QuartileInput"&gt;&lt;Argument xsi:type="ParameterValueResponse" ValueId="00000000-0000-0000-0000-000000000000" IsIterator="false" Type="String" StringKeyValue="0" StringValue="0" NumericValue="-79228162514264337593543950335" DateValue="0001-01-01T00:00:00" /&gt;&lt;/Argument&gt;&lt;Argument Key="BU_Name"&gt;&lt;Argument xsi:type="ParameterValueResponse" ValueId="00000000-0000-0000-0000-000000000000" IsIterator="false" Type="String" StringKeyValue="65~77~65~84" StringValue="65~77~65~84" NumericValue="-79228162514264337593543950335" DateValue="0001-01-01T00:00:00" /&gt;&lt;/Argument&gt;&lt;Argument Key="OverAll_Filter"&gt;&lt;Argument xsi:type="ParameterValueCollection" ValueId="00000000-0000-0000-0000-000000000000" IsIterator="false"&gt;&lt;Values&gt;&lt;ParameterValue xsi:type="ParameterValueResponse" ValueId="00000000-0000-0000-0000-000000000000" IsIterator="false" Type="String" DisplayValue="5.2 Individual Contributors" StringKeyValue="demo_MgmtLevel$$MgmtLevel_3" StringValue="demo_MgmtLevel$$MgmtLevel_3" NumericValue="-79228162514264337593543950335" DateValue="0001-01-01T00:00:00" /&gt;&lt;ParameterValue xsi:type="ParameterValueResponse" ValueId="00000000-0000-0000-0000-000000000000" IsIterator="false" Type="String" DisplayValue="11 to &amp;lt;20 years" StringKeyValue="demo_LOS$$LOS_5" StringValue="demo_LOS$$LOS_5" NumericValue="-79228162514264337593543950335" DateValue="0001-01-01T00:00:00" /&gt;&lt;ParameterValue xsi:type="ParameterValueResponse" ValueId="00000000-0000-0000-0000-000000000000" IsIterator="false" Type="String" DisplayValue="20 years or more" StringKeyValue="demo_LOS$$LOS_6" StringValue="demo_LOS$$LOS_6" NumericValue="-79228162514264337593543950335" DateValue="0001-01-01T00:00:00" /&gt;&lt;/Values&gt;&lt;/Argument&gt;&lt;/Argument&gt;&lt;Argument Key="DemographicsInput"&gt;&lt;Argument xsi:type="ParameterValueCollection" ValueId="00000000-0000-0000-0000-000000000000" IsIterator="false"&gt;&lt;Values&gt;&lt;ParameterValue xsi:type="ParameterValueResponse" ValueId="00000000-0000-0000-0000-000000000000" IsIterator="false" Type="String" DisplayValue=" Age Band" StringKeyValue="demo_AgeBand" StringValue="demo_AgeBand" NumericValue="-79228162514264337593543950335" DateValue="0001-01-01T00:00:00" /&gt;&lt;ParameterValue xsi:type="ParameterValueResponse" ValueId="00000000-0000-0000-0000-000000000000" IsIterator="false" Type="String" DisplayValue=" Gender" StringKeyValue="demo_Gender" StringValue="demo_Gender" NumericValue="-79228162514264337593543950335" DateValue="0001-01-01T00:00:00" /&gt;&lt;ParameterValue xsi:type="ParameterValueResponse" ValueId="00000000-0000-0000-0000-000000000000" IsIterator="false" Type="String" DisplayValue=" Ethnicity" StringKeyValue="demo_ethnicity" StringValue="demo_ethnicity" NumericValue="-79228162514264337593543950335" DateValue="0001-01-01T00:00:00" /&gt;&lt;ParameterValue xsi:type="ParameterValueResponse" ValueId="00000000-0000-0000-0000-000000000000" IsIterator="false" Type="String" DisplayValue=" Supervisory Org Subtype (HRBU)" StringKeyValue="demo_SupOrg" StringValue="demo_SupOrg" NumericValue="-79228162514264337593543950335" DateValue="0001-01-01T00:00:00" /&gt;&lt;ParameterValue xsi:type="ParameterValueResponse" ValueId="00000000-0000-0000-0000-000000000000" IsIterator="false" Type="String" DisplayValue=" Location" StringKeyValue="demo_Location" StringValue="demo_Location" NumericValue="-79228162514264337593543950335" DateValue="0001-01-01T00:00:00" /&gt;&lt;ParameterValue xsi:type="ParameterValueResponse" ValueId="00000000-0000-0000-0000-000000000000" IsIterator="false" Type="String" DisplayValue=" Country" StringKeyValue="demo_Country" StringValue="demo_Country" NumericValue="-79228162514264337593543950335" DateValue="0001-01-01T00:00:00" /&gt;&lt;ParameterValue xsi:type="ParameterValueResponse" ValueId="00000000-0000-0000-0000-000000000000" IsIterator="false" Type="String" DisplayValue=" Time in Job banded" StringKeyValue="demo_JobBand" StringValue="demo_JobBand" NumericValue="-79228162514264337593543950335" DateValue="0001-01-01T00:00:00" /&gt;&lt;ParameterValue xsi:type="ParameterValueResponse" ValueId="00000000-0000-0000-0000-000000000000" IsIterator="false" Type="String" DisplayValue=" Job Family" StringKeyValue="demo_JobFamily" StringValue="demo_JobFamily" NumericValue="-79228162514264337593543950335" DateValue="0001-01-01T00:00:00" /&gt;&lt;ParameterValue xsi:type="ParameterValueResponse" ValueId="00000000-0000-0000-0000-000000000000" IsIterator="false" Type="String" DisplayValue=" Compensation Grade" StringKeyValue="demo_CompGrade" StringValue="demo_CompGrade" NumericValue="-79228162514264337593543950335" DateValue="0001-01-01T00:00:00" /&gt;&lt;ParameterValue xsi:type="ParameterValueResponse" ValueId="00000000-0000-0000-0000-000000000000" IsIterator="false" Type="String" DisplayValue=" FY18 Perf Rating" StringKeyValue="demo_PerfRat" StringValue="demo_PerfRat" NumericValue="-79228162514264337593543950335" DateValue="0001-01-01T00:00:00" /&gt;&lt;ParameterValue xsi:type="ParameterValueResponse" ValueId="00000000-0000-0000-0000-000000000000" IsIterator="false" Type="String" DisplayValue=" Time in Grade Banded" StringKeyValue="demo_TimeGradeBand" StringValue="demo_TimeGradeBand" NumericValue="-79228162514264337593543950335" DateValue="0001-01-01T00:00:00" /&gt;&lt;ParameterValue xsi:type="ParameterValueResponse" ValueId="00000000-0000-0000-0000-000000000000" IsIterator="false" Type="String" DisplayValue=" Remote Manager" StringKeyValue="demo_RemoteManager" StringValue="demo_RemoteManager" NumericValue="-79228162514264337593543950335" DateValue="0001-01-01T00:00:00" /&gt;&lt;ParameterValue xsi:type="ParameterValueResponse" ValueId="00000000-0000-0000-0000-000000000000" IsIterator="false" Type="String" DisplayValue=" Manager Span of Control" StringKeyValue="demo_ManagerSOC" StringValue="demo_ManagerSOC" NumericValue="-79228162514264337593543950335" DateValue="0001-01-01T00:00:00" /&gt;&lt;ParameterValue xsi:type="ParameterValueResponse" ValueId="00000000-0000-0000-0000-000000000000" IsIterator="false" Type="String" DisplayValue=" Engagement" StringKeyValue="demo_Engagement" StringValue="demo_Engagement" NumericValue="-79228162514264337593543950335" DateValue="0001-01-01T00:00:00" /&gt;&lt;/Values&gt;&lt;/Argument&gt;&lt;/Argument&gt;&lt;Argument Key="Demographics_Pagination"&gt;&lt;Argument xsi:type="ParameterValueResponse" ValueId="00000000-0000-0000-0000-000000000000" IsIterator="false" Type="String" StringKeyValue="demo_Country|1_13_15_0_2" NumericValue="-79228162514264337593543950335" DateValue="0001-01-01T00:00:00" /&gt;&lt;/Argument&gt;&lt;Argument Key="Filter_option_TypeBU"&gt;&lt;Argument xsi:type="ParameterValueResponse" ValueId="00000000-0000-0000-0000-000000000000" IsIterator="false" Type="String" StringKeyValue="1" StringValue="1" NumericValue="-79228162514264337593543950335" DateValue="0001-01-01T00:00:00" /&gt;&lt;/Argument&gt;&lt;Argument Key="ParamRoleAccess"&gt;&lt;Argument xsi:type="ParameterValueResponse" ValueId="00000000-0000-0000-0000-000000000000" IsIterator="false" Type="String" StringKeyValue="1" StringValue="2$2$41,43,45,53,42,66,67,69$2$4$2$0$2$2$2" NumericValue="-79228162514264337593543950335" DateValue="0001-01-01T00:00:00" /&gt;&lt;/Argument&gt;&lt;Argument Key="nSize"&gt;&lt;Argument xsi:type="ParameterValueResponse" ValueId="00000000-0000-0000-0000-000000000000" IsIterator="false" Type="String" StringKeyValue="21289" StringValue="21289" NumericValue="-79228162514264337593543950335" DateValue="0001-01-01T00:00:00" /&gt;&lt;/Argument&gt;&lt;Argument Key="Planguage"&gt;&lt;Argument xsi:type="ParameterValueResponse" ValueId="00000000-0000-0000-0000-000000000000" IsIterator="false" Type="String" StringKeyValue="1033" StringValue="English (US)" NumericValue="-79228162514264337593543950335" DateValue="0001-01-01T00:00:00" /&gt;&lt;/Argument&gt;&lt;Argument Key="Benchmark_Year"&gt;&lt;Argument xsi:type="ParameterValueResponse" ValueId="00000000-0000-0000-0000-000000000000" IsIterator="false" Type="String" StringValue="2019" NumericValue="-79228162514264337593543950335" DateValue="0001-01-01T00:00:00" /&gt;&lt;/Argument&gt;&lt;Argument Key="Filter_option_Type"&gt;&lt;Argument xsi:type="ParameterValueResponse" ValueId="00000000-0000-0000-0000-000000000000" IsIterator="false" Type="String" StringKeyValue="0" StringValue="0" NumericValue="-79228162514264337593543950335" DateValue="0001-01-01T00:00:00" /&gt;&lt;/Argument&gt;&lt;Argument Key="ResurveyCurrentOHIID"&gt;&lt;Argument xsi:type="ParameterValueResponse" ValueId="00000000-0000-0000-0000-000000000000" IsIterator="false" Type="String" StringKeyValue="1" StringValue="OHI07310" NumericValue="-79228162514264337593543950335" DateValue="0001-01-01T00:00:00" /&gt;&lt;/Argument&gt;&lt;Argument Key="ClientName"&gt;&lt;Argument xsi:type="ParameterValueResponse" ValueId="00000000-0000-0000-0000-000000000000" IsIterator="false" Type="String" StringKeyValue="73~67~32~62~49~48~121~114~115~32~116~101~110~117~114~101" StringValue="73~67~32~62~49~48~121~114~115~32~116~101~110~117~114~101" NumericValue="-79228162514264337593543950335" DateValue="0001-01-01T00:00:00" /&gt;&lt;/Argument&gt;&lt;/Arguments&gt;&lt;/Arguments&gt;&lt;D&gt;&lt;Filters /&gt;&lt;/D&gt;&lt;ActiveExtendedFilterIds xsi:nil="true" /&gt;&lt;ActiveExtendedFilters xsi:nil="true" /&gt;&lt;EnduserFilterTitle /&gt;&lt;/DynamicReportState&gt;</SerializedDynamicReportState>
  <OverrideDynamicReportState>false</OverrideDynamicReportState>
  <TableId>6f964882-c480-4165-87b6-9615659a24ed</TableId>
</ShapeData>
</file>

<file path=customXml/item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f226494-73b7-4b14-9198-569a0fb6a751" xsi:nil="true"/>
  </documentManagement>
</p:properties>
</file>

<file path=customXml/item7.xml><?xml version="1.0" encoding="utf-8"?>
<ShapeData xmlns="http://firmglobal.com/Confirmit/reporting/powerpoint/09-09-2009" xmlns:i="http://www.w3.org/2001/XMLSchema-instance" i:type="TableData">
  <PowerPointShapeId>546a8281-bb17-4934-a4e7-a113ee298640</PowerPointShapeId>
  <ReportId>962a4799-937b-4c55-8aec-e2377396a0fb</ReportId>
  <OriginMode>View</OriginMode>
  <Name>_New_Changes_R1_OHI_GSO_40_AMAT_May_2019p543045629749__Outcomebydemog__MainTable</Name>
  <PageId>edccfeb0-57f3-4601-96d6-daaf0fc5a57b</PageId>
  <IsUpdatable>true</IsUpdatable>
  <UpdatingMode>PreserveFormatting</UpdatingMode>
  <Origin>Page</Origin>
  <SerializedDynamicReportState>&lt;?xml version="1.0" encoding="utf-16"?&gt;&lt;DynamicReportState xmlns:xsi="http://www.w3.org/2001/XMLSchema-instance" xmlns:xsd="http://www.w3.org/2001/XMLSchema"&gt;&lt;Arguments&gt;&lt;Arguments&gt;&lt;Argument Key="QuartileInput"&gt;&lt;Argument xsi:type="ParameterValueResponse" ValueId="00000000-0000-0000-0000-000000000000" IsIterator="false" Type="String" StringKeyValue="0" StringValue="0" NumericValue="-79228162514264337593543950335" DateValue="0001-01-01T00:00:00" /&gt;&lt;/Argument&gt;&lt;Argument Key="BU_Name"&gt;&lt;Argument xsi:type="ParameterValueResponse" ValueId="00000000-0000-0000-0000-000000000000" IsIterator="false" Type="String" StringKeyValue="65~77~65~84" StringValue="65~77~65~84" NumericValue="-79228162514264337593543950335" DateValue="0001-01-01T00:00:00" /&gt;&lt;/Argument&gt;&lt;Argument Key="OverAll_Filter"&gt;&lt;Argument xsi:type="ParameterValueCollection" ValueId="00000000-0000-0000-0000-000000000000" IsIterator="false"&gt;&lt;Values&gt;&lt;ParameterValue xsi:type="ParameterValueResponse" ValueId="00000000-0000-0000-0000-000000000000" IsIterator="false" Type="String" DisplayValue="5.2 Individual Contributors" StringKeyValue="demo_MgmtLevel$$MgmtLevel_3" StringValue="demo_MgmtLevel$$MgmtLevel_3" NumericValue="-79228162514264337593543950335" DateValue="0001-01-01T00:00:00" /&gt;&lt;ParameterValue xsi:type="ParameterValueResponse" ValueId="00000000-0000-0000-0000-000000000000" IsIterator="false" Type="String" DisplayValue="11 to &amp;lt;20 years" StringKeyValue="demo_LOS$$LOS_5" StringValue="demo_LOS$$LOS_5" NumericValue="-79228162514264337593543950335" DateValue="0001-01-01T00:00:00" /&gt;&lt;ParameterValue xsi:type="ParameterValueResponse" ValueId="00000000-0000-0000-0000-000000000000" IsIterator="false" Type="String" DisplayValue="20 years or more" StringKeyValue="demo_LOS$$LOS_6" StringValue="demo_LOS$$LOS_6" NumericValue="-79228162514264337593543950335" DateValue="0001-01-01T00:00:00" /&gt;&lt;/Values&gt;&lt;/Argument&gt;&lt;/Argument&gt;&lt;Argument Key="DemographicsInput"&gt;&lt;Argument xsi:type="ParameterValueCollection" ValueId="00000000-0000-0000-0000-000000000000" IsIterator="false"&gt;&lt;Values&gt;&lt;ParameterValue xsi:type="ParameterValueResponse" ValueId="00000000-0000-0000-0000-000000000000" IsIterator="false" Type="String" DisplayValue=" Age Band" StringKeyValue="demo_AgeBand" StringValue="demo_AgeBand" NumericValue="-79228162514264337593543950335" DateValue="0001-01-01T00:00:00" /&gt;&lt;ParameterValue xsi:type="ParameterValueResponse" ValueId="00000000-0000-0000-0000-000000000000" IsIterator="false" Type="String" DisplayValue=" Gender" StringKeyValue="demo_Gender" StringValue="demo_Gender" NumericValue="-79228162514264337593543950335" DateValue="0001-01-01T00:00:00" /&gt;&lt;ParameterValue xsi:type="ParameterValueResponse" ValueId="00000000-0000-0000-0000-000000000000" IsIterator="false" Type="String" DisplayValue=" Ethnicity" StringKeyValue="demo_ethnicity" StringValue="demo_ethnicity" NumericValue="-79228162514264337593543950335" DateValue="0001-01-01T00:00:00" /&gt;&lt;ParameterValue xsi:type="ParameterValueResponse" ValueId="00000000-0000-0000-0000-000000000000" IsIterator="false" Type="String" DisplayValue=" Supervisory Org Subtype (HRBU)" StringKeyValue="demo_SupOrg" StringValue="demo_SupOrg" NumericValue="-79228162514264337593543950335" DateValue="0001-01-01T00:00:00" /&gt;&lt;ParameterValue xsi:type="ParameterValueResponse" ValueId="00000000-0000-0000-0000-000000000000" IsIterator="false" Type="String" DisplayValue=" Location" StringKeyValue="demo_Location" StringValue="demo_Location" NumericValue="-79228162514264337593543950335" DateValue="0001-01-01T00:00:00" /&gt;&lt;ParameterValue xsi:type="ParameterValueResponse" ValueId="00000000-0000-0000-0000-000000000000" IsIterator="false" Type="String" DisplayValue=" Country" StringKeyValue="demo_Country" StringValue="demo_Country" NumericValue="-79228162514264337593543950335" DateValue="0001-01-01T00:00:00" /&gt;&lt;ParameterValue xsi:type="ParameterValueResponse" ValueId="00000000-0000-0000-0000-000000000000" IsIterator="false" Type="String" DisplayValue=" Time in Job banded" StringKeyValue="demo_JobBand" StringValue="demo_JobBand" NumericValue="-79228162514264337593543950335" DateValue="0001-01-01T00:00:00" /&gt;&lt;ParameterValue xsi:type="ParameterValueResponse" ValueId="00000000-0000-0000-0000-000000000000" IsIterator="false" Type="String" DisplayValue=" Job Family" StringKeyValue="demo_JobFamily" StringValue="demo_JobFamily" NumericValue="-79228162514264337593543950335" DateValue="0001-01-01T00:00:00" /&gt;&lt;ParameterValue xsi:type="ParameterValueResponse" ValueId="00000000-0000-0000-0000-000000000000" IsIterator="false" Type="String" DisplayValue=" Compensation Grade" StringKeyValue="demo_CompGrade" StringValue="demo_CompGrade" NumericValue="-79228162514264337593543950335" DateValue="0001-01-01T00:00:00" /&gt;&lt;ParameterValue xsi:type="ParameterValueResponse" ValueId="00000000-0000-0000-0000-000000000000" IsIterator="false" Type="String" DisplayValue=" FY18 Perf Rating" StringKeyValue="demo_PerfRat" StringValue="demo_PerfRat" NumericValue="-79228162514264337593543950335" DateValue="0001-01-01T00:00:00" /&gt;&lt;ParameterValue xsi:type="ParameterValueResponse" ValueId="00000000-0000-0000-0000-000000000000" IsIterator="false" Type="String" DisplayValue=" Time in Grade Banded" StringKeyValue="demo_TimeGradeBand" StringValue="demo_TimeGradeBand" NumericValue="-79228162514264337593543950335" DateValue="0001-01-01T00:00:00" /&gt;&lt;ParameterValue xsi:type="ParameterValueResponse" ValueId="00000000-0000-0000-0000-000000000000" IsIterator="false" Type="String" DisplayValue=" Remote Manager" StringKeyValue="demo_RemoteManager" StringValue="demo_RemoteManager" NumericValue="-79228162514264337593543950335" DateValue="0001-01-01T00:00:00" /&gt;&lt;ParameterValue xsi:type="ParameterValueResponse" ValueId="00000000-0000-0000-0000-000000000000" IsIterator="false" Type="String" DisplayValue=" Manager Span of Control" StringKeyValue="demo_ManagerSOC" StringValue="demo_ManagerSOC" NumericValue="-79228162514264337593543950335" DateValue="0001-01-01T00:00:00" /&gt;&lt;ParameterValue xsi:type="ParameterValueResponse" ValueId="00000000-0000-0000-0000-000000000000" IsIterator="false" Type="String" DisplayValue=" Engagement" StringKeyValue="demo_Engagement" StringValue="demo_Engagement" NumericValue="-79228162514264337593543950335" DateValue="0001-01-01T00:00:00" /&gt;&lt;/Values&gt;&lt;/Argument&gt;&lt;/Argument&gt;&lt;Argument Key="Demographics_Pagination"&gt;&lt;Argument xsi:type="ParameterValueResponse" ValueId="00000000-0000-0000-0000-000000000000" IsIterator="false" Type="String" StringKeyValue="demo_SupOrg|14_18_4_1_2" NumericValue="-79228162514264337593543950335" DateValue="0001-01-01T00:00:00" /&gt;&lt;/Argument&gt;&lt;Argument Key="Filter_option_TypeBU"&gt;&lt;Argument xsi:type="ParameterValueResponse" ValueId="00000000-0000-0000-0000-000000000000" IsIterator="false" Type="String" StringKeyValue="1" StringValue="1" NumericValue="-79228162514264337593543950335" DateValue="0001-01-01T00:00:00" /&gt;&lt;/Argument&gt;&lt;Argument Key="ParamRoleAccess"&gt;&lt;Argument xsi:type="ParameterValueResponse" ValueId="00000000-0000-0000-0000-000000000000" IsIterator="false" Type="String" StringKeyValue="1" StringValue="2$2$41,43,45,53,42,66,67,69$2$4$2$0$2$2$2" NumericValue="-79228162514264337593543950335" DateValue="0001-01-01T00:00:00" /&gt;&lt;/Argument&gt;&lt;Argument Key="nSize"&gt;&lt;Argument xsi:type="ParameterValueResponse" ValueId="00000000-0000-0000-0000-000000000000" IsIterator="false" Type="String" StringKeyValue="21289" StringValue="21289" NumericValue="-79228162514264337593543950335" DateValue="0001-01-01T00:00:00" /&gt;&lt;/Argument&gt;&lt;Argument Key="Planguage"&gt;&lt;Argument xsi:type="ParameterValueResponse" ValueId="00000000-0000-0000-0000-000000000000" IsIterator="false" Type="String" StringKeyValue="1033" StringValue="English (US)" NumericValue="-79228162514264337593543950335" DateValue="0001-01-01T00:00:00" /&gt;&lt;/Argument&gt;&lt;Argument Key="Benchmark_Year"&gt;&lt;Argument xsi:type="ParameterValueResponse" ValueId="00000000-0000-0000-0000-000000000000" IsIterator="false" Type="String" StringValue="2019" NumericValue="-79228162514264337593543950335" DateValue="0001-01-01T00:00:00" /&gt;&lt;/Argument&gt;&lt;Argument Key="Filter_option_Type"&gt;&lt;Argument xsi:type="ParameterValueResponse" ValueId="00000000-0000-0000-0000-000000000000" IsIterator="false" Type="String" StringKeyValue="0" StringValue="0" NumericValue="-79228162514264337593543950335" DateValue="0001-01-01T00:00:00" /&gt;&lt;/Argument&gt;&lt;Argument Key="ResurveyCurrentOHIID"&gt;&lt;Argument xsi:type="ParameterValueResponse" ValueId="00000000-0000-0000-0000-000000000000" IsIterator="false" Type="String" StringKeyValue="1" StringValue="OHI07310" NumericValue="-79228162514264337593543950335" DateValue="0001-01-01T00:00:00" /&gt;&lt;/Argument&gt;&lt;Argument Key="ClientName"&gt;&lt;Argument xsi:type="ParameterValueResponse" ValueId="00000000-0000-0000-0000-000000000000" IsIterator="false" Type="String" StringKeyValue="73~67~32~62~49~48~121~114~115~32~116~101~110~117~114~101" StringValue="73~67~32~62~49~48~121~114~115~32~116~101~110~117~114~101" NumericValue="-79228162514264337593543950335" DateValue="0001-01-01T00:00:00" /&gt;&lt;/Argument&gt;&lt;/Arguments&gt;&lt;/Arguments&gt;&lt;D&gt;&lt;Filters /&gt;&lt;/D&gt;&lt;ActiveExtendedFilterIds xsi:nil="true" /&gt;&lt;ActiveExtendedFilters xsi:nil="true" /&gt;&lt;EnduserFilterTitle /&gt;&lt;/DynamicReportState&gt;</SerializedDynamicReportState>
  <OverrideDynamicReportState>false</OverrideDynamicReportState>
  <TableId>6f964882-c480-4165-87b6-9615659a24ed</TableId>
</ShapeData>
</file>

<file path=customXml/item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86AA118504FF45B7C622B6A895EC71" ma:contentTypeVersion="14" ma:contentTypeDescription="Create a new document." ma:contentTypeScope="" ma:versionID="a07793f5187e5f73f2eaf93ce95858b5">
  <xsd:schema xmlns:xsd="http://www.w3.org/2001/XMLSchema" xmlns:xs="http://www.w3.org/2001/XMLSchema" xmlns:p="http://schemas.microsoft.com/office/2006/metadata/properties" xmlns:ns3="cf226494-73b7-4b14-9198-569a0fb6a751" targetNamespace="http://schemas.microsoft.com/office/2006/metadata/properties" ma:root="true" ma:fieldsID="f6ed4522d9d99eede875bdf66d3e2e1b" ns3:_="">
    <xsd:import namespace="cf226494-73b7-4b14-9198-569a0fb6a75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226494-73b7-4b14-9198-569a0fb6a7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6B859E-2318-458C-84DE-75C220169D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5545F4-39E6-4C24-9C0F-9489B5D60841}">
  <ds:schemaRefs>
    <ds:schemaRef ds:uri="http://firmglobal.com/Confirmit/reporting/powerpoint/09-09-2009"/>
  </ds:schemaRefs>
</ds:datastoreItem>
</file>

<file path=customXml/itemProps3.xml><?xml version="1.0" encoding="utf-8"?>
<ds:datastoreItem xmlns:ds="http://schemas.openxmlformats.org/officeDocument/2006/customXml" ds:itemID="{666A44F8-367F-43DD-8792-35AA3BE11AB7}">
  <ds:schemaRefs>
    <ds:schemaRef ds:uri="http://firmglobal.com/Confirmit/reporting/powerpoint/09-09-2009"/>
  </ds:schemaRefs>
</ds:datastoreItem>
</file>

<file path=customXml/itemProps4.xml><?xml version="1.0" encoding="utf-8"?>
<ds:datastoreItem xmlns:ds="http://schemas.openxmlformats.org/officeDocument/2006/customXml" ds:itemID="{DE802D98-A9BC-4199-8EAF-34B3AB5E4D4F}">
  <ds:schemaRefs>
    <ds:schemaRef ds:uri="http://firmglobal.com/Confirmit/reporting/powerpoint/09-09-2009"/>
  </ds:schemaRefs>
</ds:datastoreItem>
</file>

<file path=customXml/itemProps5.xml><?xml version="1.0" encoding="utf-8"?>
<ds:datastoreItem xmlns:ds="http://schemas.openxmlformats.org/officeDocument/2006/customXml" ds:itemID="{F6823B57-B8DB-4A12-8C68-823F121266FB}">
  <ds:schemaRefs>
    <ds:schemaRef ds:uri="http://firmglobal.com/Confirmit/reporting/powerpoint/09-09-2009"/>
  </ds:schemaRefs>
</ds:datastoreItem>
</file>

<file path=customXml/itemProps6.xml><?xml version="1.0" encoding="utf-8"?>
<ds:datastoreItem xmlns:ds="http://schemas.openxmlformats.org/officeDocument/2006/customXml" ds:itemID="{7E0622CB-F4E6-4054-BD99-76B8C9089DBA}">
  <ds:schemaRefs>
    <ds:schemaRef ds:uri="cf226494-73b7-4b14-9198-569a0fb6a751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7.xml><?xml version="1.0" encoding="utf-8"?>
<ds:datastoreItem xmlns:ds="http://schemas.openxmlformats.org/officeDocument/2006/customXml" ds:itemID="{563969FA-1A34-4818-8A46-2E637A12079C}">
  <ds:schemaRefs>
    <ds:schemaRef ds:uri="http://firmglobal.com/Confirmit/reporting/powerpoint/09-09-2009"/>
  </ds:schemaRefs>
</ds:datastoreItem>
</file>

<file path=customXml/itemProps8.xml><?xml version="1.0" encoding="utf-8"?>
<ds:datastoreItem xmlns:ds="http://schemas.openxmlformats.org/officeDocument/2006/customXml" ds:itemID="{2F709303-93FB-4032-A291-4667000157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226494-73b7-4b14-9198-569a0fb6a7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47804</TotalTime>
  <Words>1623</Words>
  <Application>Microsoft Office PowerPoint</Application>
  <PresentationFormat>Widescreen</PresentationFormat>
  <Paragraphs>193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Courier New</vt:lpstr>
      <vt:lpstr>Helvetica</vt:lpstr>
      <vt:lpstr>Nunito</vt:lpstr>
      <vt:lpstr>Nunito Sans</vt:lpstr>
      <vt:lpstr>Old Standard TT</vt:lpstr>
      <vt:lpstr>Symbol</vt:lpstr>
      <vt:lpstr>Times New Roman</vt:lpstr>
      <vt:lpstr>Wingdings</vt:lpstr>
      <vt:lpstr>AMAT_16x9_White</vt:lpstr>
      <vt:lpstr>PowerPoint Presentation</vt:lpstr>
      <vt:lpstr>There are 2 ways to handle workplace conflict  (aka Bumper Car Moments)</vt:lpstr>
      <vt:lpstr>In this Overview, You Will:</vt:lpstr>
      <vt:lpstr>When we are stuck on the Unconscious Wounded Career Path, when emotionally triggered in a Bumper Car Moment, we repeat outdated scripts and behaviors</vt:lpstr>
      <vt:lpstr>PowerPoint Presentation</vt:lpstr>
      <vt:lpstr>When we intentionally step onto the Conscious Healing Career Path and get emotionally triggered in a Bumper Car Moment, we can choose to respond differently: </vt:lpstr>
      <vt:lpstr>PowerPoint Presentation</vt:lpstr>
      <vt:lpstr>We Always Have a Choice</vt:lpstr>
      <vt:lpstr>“We can change the character of our life  by changing our beliefs”   Dr. Bruce Lipton</vt:lpstr>
      <vt:lpstr>Every Bumper Car Moment can be viewed through either the: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Proposal:   Career Conversation Sessions</dc:title>
  <dc:creator>Holly Rosenhagen --TR-CNTR</dc:creator>
  <cp:lastModifiedBy>Susan Winchester</cp:lastModifiedBy>
  <cp:revision>543</cp:revision>
  <cp:lastPrinted>2020-09-22T21:34:07Z</cp:lastPrinted>
  <dcterms:created xsi:type="dcterms:W3CDTF">2020-08-24T21:17:48Z</dcterms:created>
  <dcterms:modified xsi:type="dcterms:W3CDTF">2024-04-27T20:19:01Z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0x0101009486AA118504FF45B7C622B6A895EC71</vt:lpwstr>
  </property>
</Properties>
</file>